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charts/chart7.xml" ContentType="application/vnd.openxmlformats-officedocument.drawingml.chart+xml"/>
  <Override PartName="/ppt/notesSlides/notesSlide25.xml" ContentType="application/vnd.openxmlformats-officedocument.presentationml.notesSlide+xml"/>
  <Override PartName="/ppt/charts/chart8.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handoutMasterIdLst>
    <p:handoutMasterId r:id="rId38"/>
  </p:handoutMasterIdLst>
  <p:sldIdLst>
    <p:sldId id="257" r:id="rId2"/>
    <p:sldId id="264" r:id="rId3"/>
    <p:sldId id="327" r:id="rId4"/>
    <p:sldId id="260" r:id="rId5"/>
    <p:sldId id="266" r:id="rId6"/>
    <p:sldId id="271" r:id="rId7"/>
    <p:sldId id="270" r:id="rId8"/>
    <p:sldId id="272" r:id="rId9"/>
    <p:sldId id="326" r:id="rId10"/>
    <p:sldId id="305" r:id="rId11"/>
    <p:sldId id="269" r:id="rId12"/>
    <p:sldId id="315" r:id="rId13"/>
    <p:sldId id="265" r:id="rId14"/>
    <p:sldId id="296" r:id="rId15"/>
    <p:sldId id="261" r:id="rId16"/>
    <p:sldId id="295" r:id="rId17"/>
    <p:sldId id="273" r:id="rId18"/>
    <p:sldId id="320" r:id="rId19"/>
    <p:sldId id="279" r:id="rId20"/>
    <p:sldId id="276" r:id="rId21"/>
    <p:sldId id="284" r:id="rId22"/>
    <p:sldId id="325" r:id="rId23"/>
    <p:sldId id="280" r:id="rId24"/>
    <p:sldId id="322" r:id="rId25"/>
    <p:sldId id="302" r:id="rId26"/>
    <p:sldId id="324" r:id="rId27"/>
    <p:sldId id="303" r:id="rId28"/>
    <p:sldId id="281" r:id="rId29"/>
    <p:sldId id="323" r:id="rId30"/>
    <p:sldId id="287" r:id="rId31"/>
    <p:sldId id="285" r:id="rId32"/>
    <p:sldId id="277" r:id="rId33"/>
    <p:sldId id="308" r:id="rId34"/>
    <p:sldId id="319" r:id="rId35"/>
    <p:sldId id="288"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570F14-F852-4920-B36A-8B8D751C8473}">
          <p14:sldIdLst>
            <p14:sldId id="257"/>
            <p14:sldId id="264"/>
            <p14:sldId id="327"/>
            <p14:sldId id="260"/>
            <p14:sldId id="266"/>
            <p14:sldId id="271"/>
            <p14:sldId id="270"/>
            <p14:sldId id="272"/>
            <p14:sldId id="326"/>
            <p14:sldId id="305"/>
            <p14:sldId id="269"/>
            <p14:sldId id="315"/>
            <p14:sldId id="265"/>
            <p14:sldId id="296"/>
            <p14:sldId id="261"/>
            <p14:sldId id="295"/>
            <p14:sldId id="273"/>
            <p14:sldId id="320"/>
            <p14:sldId id="279"/>
            <p14:sldId id="276"/>
            <p14:sldId id="284"/>
            <p14:sldId id="325"/>
            <p14:sldId id="280"/>
            <p14:sldId id="322"/>
            <p14:sldId id="302"/>
            <p14:sldId id="324"/>
            <p14:sldId id="303"/>
            <p14:sldId id="281"/>
            <p14:sldId id="323"/>
            <p14:sldId id="287"/>
            <p14:sldId id="285"/>
            <p14:sldId id="277"/>
            <p14:sldId id="308"/>
            <p14:sldId id="319"/>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0"/>
    <a:srgbClr val="F0C306"/>
    <a:srgbClr val="E4BA06"/>
    <a:srgbClr val="D1AA05"/>
    <a:srgbClr val="FAA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04" autoAdjust="0"/>
    <p:restoredTop sz="86427" autoAdjust="0"/>
  </p:normalViewPr>
  <p:slideViewPr>
    <p:cSldViewPr>
      <p:cViewPr varScale="1">
        <p:scale>
          <a:sx n="100" d="100"/>
          <a:sy n="100" d="100"/>
        </p:scale>
        <p:origin x="153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94"/>
    </p:cViewPr>
  </p:sorterViewPr>
  <p:notesViewPr>
    <p:cSldViewPr>
      <p:cViewPr varScale="1">
        <p:scale>
          <a:sx n="56" d="100"/>
          <a:sy n="56" d="100"/>
        </p:scale>
        <p:origin x="36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Sheet1!$C$1</c:f>
              <c:strCache>
                <c:ptCount val="1"/>
                <c:pt idx="0">
                  <c:v>ELIG</c:v>
                </c:pt>
              </c:strCache>
            </c:strRef>
          </c:tx>
          <c:invertIfNegative val="0"/>
          <c:cat>
            <c:strRef>
              <c:f>Sheet1!$B$2:$B$6</c:f>
              <c:strCache>
                <c:ptCount val="5"/>
                <c:pt idx="0">
                  <c:v>FY1</c:v>
                </c:pt>
                <c:pt idx="1">
                  <c:v>FY2</c:v>
                </c:pt>
                <c:pt idx="2">
                  <c:v>FY3</c:v>
                </c:pt>
                <c:pt idx="3">
                  <c:v>FY4</c:v>
                </c:pt>
                <c:pt idx="4">
                  <c:v>FY5</c:v>
                </c:pt>
              </c:strCache>
            </c:strRef>
          </c:cat>
          <c:val>
            <c:numRef>
              <c:f>Sheet1!$C$2:$C$6</c:f>
              <c:numCache>
                <c:formatCode>General</c:formatCode>
                <c:ptCount val="5"/>
                <c:pt idx="0">
                  <c:v>74</c:v>
                </c:pt>
                <c:pt idx="1">
                  <c:v>440</c:v>
                </c:pt>
                <c:pt idx="2" formatCode="#,##0">
                  <c:v>2503</c:v>
                </c:pt>
                <c:pt idx="3" formatCode="#,##0">
                  <c:v>2226</c:v>
                </c:pt>
                <c:pt idx="4">
                  <c:v>742</c:v>
                </c:pt>
              </c:numCache>
            </c:numRef>
          </c:val>
          <c:extLst>
            <c:ext xmlns:c16="http://schemas.microsoft.com/office/drawing/2014/chart" uri="{C3380CC4-5D6E-409C-BE32-E72D297353CC}">
              <c16:uniqueId val="{00000000-7681-4592-A934-5427900509CA}"/>
            </c:ext>
          </c:extLst>
        </c:ser>
        <c:ser>
          <c:idx val="1"/>
          <c:order val="1"/>
          <c:tx>
            <c:strRef>
              <c:f>Sheet1!$D$1</c:f>
              <c:strCache>
                <c:ptCount val="1"/>
                <c:pt idx="0">
                  <c:v>INEL</c:v>
                </c:pt>
              </c:strCache>
            </c:strRef>
          </c:tx>
          <c:invertIfNegative val="0"/>
          <c:cat>
            <c:strRef>
              <c:f>Sheet1!$B$2:$B$6</c:f>
              <c:strCache>
                <c:ptCount val="5"/>
                <c:pt idx="0">
                  <c:v>FY1</c:v>
                </c:pt>
                <c:pt idx="1">
                  <c:v>FY2</c:v>
                </c:pt>
                <c:pt idx="2">
                  <c:v>FY3</c:v>
                </c:pt>
                <c:pt idx="3">
                  <c:v>FY4</c:v>
                </c:pt>
                <c:pt idx="4">
                  <c:v>FY5</c:v>
                </c:pt>
              </c:strCache>
            </c:strRef>
          </c:cat>
          <c:val>
            <c:numRef>
              <c:f>Sheet1!$D$2:$D$6</c:f>
              <c:numCache>
                <c:formatCode>General</c:formatCode>
                <c:ptCount val="5"/>
                <c:pt idx="2" formatCode="#,##0">
                  <c:v>166</c:v>
                </c:pt>
                <c:pt idx="3" formatCode="#,##0">
                  <c:v>822</c:v>
                </c:pt>
                <c:pt idx="4" formatCode="#,##0">
                  <c:v>438</c:v>
                </c:pt>
              </c:numCache>
            </c:numRef>
          </c:val>
          <c:extLst>
            <c:ext xmlns:c16="http://schemas.microsoft.com/office/drawing/2014/chart" uri="{C3380CC4-5D6E-409C-BE32-E72D297353CC}">
              <c16:uniqueId val="{00000001-7681-4592-A934-5427900509CA}"/>
            </c:ext>
          </c:extLst>
        </c:ser>
        <c:dLbls>
          <c:showLegendKey val="0"/>
          <c:showVal val="0"/>
          <c:showCatName val="0"/>
          <c:showSerName val="0"/>
          <c:showPercent val="0"/>
          <c:showBubbleSize val="0"/>
        </c:dLbls>
        <c:gapWidth val="150"/>
        <c:shape val="box"/>
        <c:axId val="36765696"/>
        <c:axId val="36767616"/>
        <c:axId val="0"/>
      </c:bar3DChart>
      <c:catAx>
        <c:axId val="36765696"/>
        <c:scaling>
          <c:orientation val="minMax"/>
        </c:scaling>
        <c:delete val="0"/>
        <c:axPos val="b"/>
        <c:title>
          <c:tx>
            <c:rich>
              <a:bodyPr/>
              <a:lstStyle/>
              <a:p>
                <a:pPr>
                  <a:defRPr/>
                </a:pPr>
                <a:r>
                  <a:rPr lang="en-US" dirty="0" smtClean="0"/>
                  <a:t>Field</a:t>
                </a:r>
                <a:r>
                  <a:rPr lang="en-US" baseline="0" dirty="0" smtClean="0"/>
                  <a:t> Year</a:t>
                </a:r>
                <a:endParaRPr lang="en-US" dirty="0"/>
              </a:p>
            </c:rich>
          </c:tx>
          <c:overlay val="0"/>
        </c:title>
        <c:numFmt formatCode="General" sourceLinked="0"/>
        <c:majorTickMark val="out"/>
        <c:minorTickMark val="none"/>
        <c:tickLblPos val="nextTo"/>
        <c:crossAx val="36767616"/>
        <c:crosses val="autoZero"/>
        <c:auto val="1"/>
        <c:lblAlgn val="ctr"/>
        <c:lblOffset val="100"/>
        <c:noMultiLvlLbl val="0"/>
      </c:catAx>
      <c:valAx>
        <c:axId val="36767616"/>
        <c:scaling>
          <c:orientation val="minMax"/>
        </c:scaling>
        <c:delete val="0"/>
        <c:axPos val="l"/>
        <c:majorGridlines/>
        <c:title>
          <c:tx>
            <c:rich>
              <a:bodyPr rot="0" vert="wordArtVert"/>
              <a:lstStyle/>
              <a:p>
                <a:pPr>
                  <a:defRPr/>
                </a:pPr>
                <a:r>
                  <a:rPr lang="en-US"/>
                  <a:t>Acres</a:t>
                </a:r>
              </a:p>
            </c:rich>
          </c:tx>
          <c:overlay val="0"/>
        </c:title>
        <c:numFmt formatCode="#,##0" sourceLinked="0"/>
        <c:majorTickMark val="out"/>
        <c:minorTickMark val="none"/>
        <c:tickLblPos val="nextTo"/>
        <c:crossAx val="36765696"/>
        <c:crosses val="autoZero"/>
        <c:crossBetween val="between"/>
      </c:valAx>
      <c:dTable>
        <c:showHorzBorder val="1"/>
        <c:showVertBorder val="1"/>
        <c:showOutline val="1"/>
        <c:showKeys val="1"/>
      </c:dTable>
    </c:plotArea>
    <c:plotVisOnly val="1"/>
    <c:dispBlanksAs val="gap"/>
    <c:showDLblsOverMax val="0"/>
  </c:chart>
  <c:spPr>
    <a:solidFill>
      <a:schemeClr val="accent5">
        <a:lumMod val="20000"/>
        <a:lumOff val="80000"/>
      </a:scheme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ELIG</c:v>
                </c:pt>
              </c:strCache>
            </c:strRef>
          </c:tx>
          <c:invertIfNegative val="0"/>
          <c:cat>
            <c:strRef>
              <c:f>Sheet1!$A$2:$A$6</c:f>
              <c:strCache>
                <c:ptCount val="5"/>
                <c:pt idx="0">
                  <c:v>FY1</c:v>
                </c:pt>
                <c:pt idx="1">
                  <c:v>FY2</c:v>
                </c:pt>
                <c:pt idx="2">
                  <c:v>FY3</c:v>
                </c:pt>
                <c:pt idx="3">
                  <c:v>FY4</c:v>
                </c:pt>
                <c:pt idx="4">
                  <c:v>FY5</c:v>
                </c:pt>
              </c:strCache>
            </c:strRef>
          </c:cat>
          <c:val>
            <c:numRef>
              <c:f>Sheet1!$B$2:$B$6</c:f>
              <c:numCache>
                <c:formatCode>General</c:formatCode>
                <c:ptCount val="5"/>
                <c:pt idx="0">
                  <c:v>11</c:v>
                </c:pt>
                <c:pt idx="1">
                  <c:v>102</c:v>
                </c:pt>
                <c:pt idx="2">
                  <c:v>503</c:v>
                </c:pt>
                <c:pt idx="3">
                  <c:v>965</c:v>
                </c:pt>
                <c:pt idx="4">
                  <c:v>106</c:v>
                </c:pt>
              </c:numCache>
            </c:numRef>
          </c:val>
          <c:extLst>
            <c:ext xmlns:c16="http://schemas.microsoft.com/office/drawing/2014/chart" uri="{C3380CC4-5D6E-409C-BE32-E72D297353CC}">
              <c16:uniqueId val="{00000000-3828-4A0D-8EB1-35395E04253D}"/>
            </c:ext>
          </c:extLst>
        </c:ser>
        <c:ser>
          <c:idx val="1"/>
          <c:order val="1"/>
          <c:tx>
            <c:strRef>
              <c:f>Sheet1!$C$1</c:f>
              <c:strCache>
                <c:ptCount val="1"/>
                <c:pt idx="0">
                  <c:v>INEL</c:v>
                </c:pt>
              </c:strCache>
            </c:strRef>
          </c:tx>
          <c:invertIfNegative val="0"/>
          <c:cat>
            <c:strRef>
              <c:f>Sheet1!$A$2:$A$6</c:f>
              <c:strCache>
                <c:ptCount val="5"/>
                <c:pt idx="0">
                  <c:v>FY1</c:v>
                </c:pt>
                <c:pt idx="1">
                  <c:v>FY2</c:v>
                </c:pt>
                <c:pt idx="2">
                  <c:v>FY3</c:v>
                </c:pt>
                <c:pt idx="3">
                  <c:v>FY4</c:v>
                </c:pt>
                <c:pt idx="4">
                  <c:v>FY5</c:v>
                </c:pt>
              </c:strCache>
            </c:strRef>
          </c:cat>
          <c:val>
            <c:numRef>
              <c:f>Sheet1!$C$2:$C$6</c:f>
              <c:numCache>
                <c:formatCode>General</c:formatCode>
                <c:ptCount val="5"/>
                <c:pt idx="2">
                  <c:v>45</c:v>
                </c:pt>
                <c:pt idx="3">
                  <c:v>300</c:v>
                </c:pt>
              </c:numCache>
            </c:numRef>
          </c:val>
          <c:extLst>
            <c:ext xmlns:c16="http://schemas.microsoft.com/office/drawing/2014/chart" uri="{C3380CC4-5D6E-409C-BE32-E72D297353CC}">
              <c16:uniqueId val="{00000001-3828-4A0D-8EB1-35395E04253D}"/>
            </c:ext>
          </c:extLst>
        </c:ser>
        <c:dLbls>
          <c:showLegendKey val="0"/>
          <c:showVal val="0"/>
          <c:showCatName val="0"/>
          <c:showSerName val="0"/>
          <c:showPercent val="0"/>
          <c:showBubbleSize val="0"/>
        </c:dLbls>
        <c:gapWidth val="150"/>
        <c:shape val="box"/>
        <c:axId val="41631744"/>
        <c:axId val="41633664"/>
        <c:axId val="0"/>
      </c:bar3DChart>
      <c:catAx>
        <c:axId val="41631744"/>
        <c:scaling>
          <c:orientation val="minMax"/>
        </c:scaling>
        <c:delete val="0"/>
        <c:axPos val="b"/>
        <c:title>
          <c:tx>
            <c:rich>
              <a:bodyPr/>
              <a:lstStyle/>
              <a:p>
                <a:pPr>
                  <a:defRPr/>
                </a:pPr>
                <a:r>
                  <a:rPr lang="en-US" dirty="0" smtClean="0"/>
                  <a:t>Field Year</a:t>
                </a:r>
                <a:endParaRPr lang="en-US" dirty="0"/>
              </a:p>
            </c:rich>
          </c:tx>
          <c:overlay val="0"/>
        </c:title>
        <c:numFmt formatCode="General" sourceLinked="0"/>
        <c:majorTickMark val="out"/>
        <c:minorTickMark val="none"/>
        <c:tickLblPos val="nextTo"/>
        <c:crossAx val="41633664"/>
        <c:crosses val="autoZero"/>
        <c:auto val="1"/>
        <c:lblAlgn val="ctr"/>
        <c:lblOffset val="100"/>
        <c:noMultiLvlLbl val="0"/>
      </c:catAx>
      <c:valAx>
        <c:axId val="41633664"/>
        <c:scaling>
          <c:orientation val="minMax"/>
        </c:scaling>
        <c:delete val="0"/>
        <c:axPos val="l"/>
        <c:majorGridlines/>
        <c:title>
          <c:tx>
            <c:rich>
              <a:bodyPr rot="0" vert="wordArtVert"/>
              <a:lstStyle/>
              <a:p>
                <a:pPr>
                  <a:defRPr/>
                </a:pPr>
                <a:r>
                  <a:rPr lang="en-US" dirty="0" smtClean="0"/>
                  <a:t>Acres</a:t>
                </a:r>
                <a:endParaRPr lang="en-US" dirty="0"/>
              </a:p>
            </c:rich>
          </c:tx>
          <c:overlay val="0"/>
        </c:title>
        <c:numFmt formatCode="#,##0" sourceLinked="0"/>
        <c:majorTickMark val="out"/>
        <c:minorTickMark val="none"/>
        <c:tickLblPos val="nextTo"/>
        <c:crossAx val="41631744"/>
        <c:crosses val="autoZero"/>
        <c:crossBetween val="between"/>
      </c:valAx>
      <c:dTable>
        <c:showHorzBorder val="1"/>
        <c:showVertBorder val="1"/>
        <c:showOutline val="1"/>
        <c:showKeys val="1"/>
      </c:dTable>
    </c:plotArea>
    <c:plotVisOnly val="1"/>
    <c:dispBlanksAs val="gap"/>
    <c:showDLblsOverMax val="0"/>
  </c:chart>
  <c:spPr>
    <a:solidFill>
      <a:schemeClr val="accent5">
        <a:lumMod val="20000"/>
        <a:lumOff val="80000"/>
      </a:schemeClr>
    </a:solid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ELIG</c:v>
                </c:pt>
              </c:strCache>
            </c:strRef>
          </c:tx>
          <c:invertIfNegative val="0"/>
          <c:cat>
            <c:strRef>
              <c:f>Sheet1!$A$2:$A$6</c:f>
              <c:strCache>
                <c:ptCount val="5"/>
                <c:pt idx="0">
                  <c:v>FY1</c:v>
                </c:pt>
                <c:pt idx="1">
                  <c:v>FY2</c:v>
                </c:pt>
                <c:pt idx="2">
                  <c:v>FY3</c:v>
                </c:pt>
                <c:pt idx="3">
                  <c:v>FY4</c:v>
                </c:pt>
                <c:pt idx="4">
                  <c:v>FY5</c:v>
                </c:pt>
              </c:strCache>
            </c:strRef>
          </c:cat>
          <c:val>
            <c:numRef>
              <c:f>Sheet1!$B$2:$B$6</c:f>
              <c:numCache>
                <c:formatCode>General</c:formatCode>
                <c:ptCount val="5"/>
                <c:pt idx="0">
                  <c:v>33</c:v>
                </c:pt>
                <c:pt idx="1">
                  <c:v>160</c:v>
                </c:pt>
                <c:pt idx="2" formatCode="#,##0">
                  <c:v>873</c:v>
                </c:pt>
                <c:pt idx="3">
                  <c:v>521</c:v>
                </c:pt>
                <c:pt idx="4">
                  <c:v>614</c:v>
                </c:pt>
              </c:numCache>
            </c:numRef>
          </c:val>
          <c:extLst>
            <c:ext xmlns:c16="http://schemas.microsoft.com/office/drawing/2014/chart" uri="{C3380CC4-5D6E-409C-BE32-E72D297353CC}">
              <c16:uniqueId val="{00000000-5DE5-4ACC-B731-8183BEB154CA}"/>
            </c:ext>
          </c:extLst>
        </c:ser>
        <c:ser>
          <c:idx val="1"/>
          <c:order val="1"/>
          <c:tx>
            <c:strRef>
              <c:f>Sheet1!$C$1</c:f>
              <c:strCache>
                <c:ptCount val="1"/>
                <c:pt idx="0">
                  <c:v>INEL</c:v>
                </c:pt>
              </c:strCache>
            </c:strRef>
          </c:tx>
          <c:invertIfNegative val="0"/>
          <c:cat>
            <c:strRef>
              <c:f>Sheet1!$A$2:$A$6</c:f>
              <c:strCache>
                <c:ptCount val="5"/>
                <c:pt idx="0">
                  <c:v>FY1</c:v>
                </c:pt>
                <c:pt idx="1">
                  <c:v>FY2</c:v>
                </c:pt>
                <c:pt idx="2">
                  <c:v>FY3</c:v>
                </c:pt>
                <c:pt idx="3">
                  <c:v>FY4</c:v>
                </c:pt>
                <c:pt idx="4">
                  <c:v>FY5</c:v>
                </c:pt>
              </c:strCache>
            </c:strRef>
          </c:cat>
          <c:val>
            <c:numRef>
              <c:f>Sheet1!$C$2:$C$6</c:f>
              <c:numCache>
                <c:formatCode>General</c:formatCode>
                <c:ptCount val="5"/>
                <c:pt idx="2">
                  <c:v>121</c:v>
                </c:pt>
                <c:pt idx="3">
                  <c:v>359</c:v>
                </c:pt>
                <c:pt idx="4">
                  <c:v>438</c:v>
                </c:pt>
              </c:numCache>
            </c:numRef>
          </c:val>
          <c:extLst>
            <c:ext xmlns:c16="http://schemas.microsoft.com/office/drawing/2014/chart" uri="{C3380CC4-5D6E-409C-BE32-E72D297353CC}">
              <c16:uniqueId val="{00000001-5DE5-4ACC-B731-8183BEB154CA}"/>
            </c:ext>
          </c:extLst>
        </c:ser>
        <c:dLbls>
          <c:showLegendKey val="0"/>
          <c:showVal val="0"/>
          <c:showCatName val="0"/>
          <c:showSerName val="0"/>
          <c:showPercent val="0"/>
          <c:showBubbleSize val="0"/>
        </c:dLbls>
        <c:gapWidth val="150"/>
        <c:shape val="box"/>
        <c:axId val="42147840"/>
        <c:axId val="42149760"/>
        <c:axId val="0"/>
      </c:bar3DChart>
      <c:catAx>
        <c:axId val="42147840"/>
        <c:scaling>
          <c:orientation val="minMax"/>
        </c:scaling>
        <c:delete val="0"/>
        <c:axPos val="b"/>
        <c:title>
          <c:tx>
            <c:rich>
              <a:bodyPr/>
              <a:lstStyle/>
              <a:p>
                <a:pPr>
                  <a:defRPr/>
                </a:pPr>
                <a:r>
                  <a:rPr lang="en-US" dirty="0" smtClean="0"/>
                  <a:t>Field Year</a:t>
                </a:r>
                <a:endParaRPr lang="en-US" dirty="0"/>
              </a:p>
            </c:rich>
          </c:tx>
          <c:overlay val="0"/>
        </c:title>
        <c:numFmt formatCode="General" sourceLinked="0"/>
        <c:majorTickMark val="out"/>
        <c:minorTickMark val="none"/>
        <c:tickLblPos val="nextTo"/>
        <c:crossAx val="42149760"/>
        <c:crosses val="autoZero"/>
        <c:auto val="1"/>
        <c:lblAlgn val="ctr"/>
        <c:lblOffset val="100"/>
        <c:noMultiLvlLbl val="0"/>
      </c:catAx>
      <c:valAx>
        <c:axId val="42149760"/>
        <c:scaling>
          <c:orientation val="minMax"/>
        </c:scaling>
        <c:delete val="0"/>
        <c:axPos val="l"/>
        <c:majorGridlines/>
        <c:title>
          <c:tx>
            <c:rich>
              <a:bodyPr rot="0" vert="wordArtVert"/>
              <a:lstStyle/>
              <a:p>
                <a:pPr>
                  <a:defRPr/>
                </a:pPr>
                <a:r>
                  <a:rPr lang="en-US" dirty="0" smtClean="0"/>
                  <a:t>Acres</a:t>
                </a:r>
                <a:endParaRPr lang="en-US" dirty="0"/>
              </a:p>
            </c:rich>
          </c:tx>
          <c:overlay val="0"/>
        </c:title>
        <c:numFmt formatCode="#,##0" sourceLinked="0"/>
        <c:majorTickMark val="out"/>
        <c:minorTickMark val="none"/>
        <c:tickLblPos val="nextTo"/>
        <c:spPr>
          <a:noFill/>
        </c:spPr>
        <c:crossAx val="42147840"/>
        <c:crosses val="autoZero"/>
        <c:crossBetween val="between"/>
      </c:valAx>
      <c:dTable>
        <c:showHorzBorder val="1"/>
        <c:showVertBorder val="1"/>
        <c:showOutline val="1"/>
        <c:showKeys val="1"/>
      </c:dTable>
      <c:spPr>
        <a:solidFill>
          <a:schemeClr val="accent5">
            <a:lumMod val="20000"/>
            <a:lumOff val="80000"/>
          </a:schemeClr>
        </a:solidFill>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ELIG</c:v>
                </c:pt>
              </c:strCache>
            </c:strRef>
          </c:tx>
          <c:invertIfNegative val="0"/>
          <c:cat>
            <c:strRef>
              <c:f>Sheet1!$A$2:$A$5</c:f>
              <c:strCache>
                <c:ptCount val="4"/>
                <c:pt idx="0">
                  <c:v>FY1</c:v>
                </c:pt>
                <c:pt idx="1">
                  <c:v>FY2</c:v>
                </c:pt>
                <c:pt idx="2">
                  <c:v>FY3</c:v>
                </c:pt>
                <c:pt idx="3">
                  <c:v>FY4</c:v>
                </c:pt>
              </c:strCache>
            </c:strRef>
          </c:cat>
          <c:val>
            <c:numRef>
              <c:f>Sheet1!$B$2:$B$5</c:f>
              <c:numCache>
                <c:formatCode>General</c:formatCode>
                <c:ptCount val="4"/>
                <c:pt idx="0">
                  <c:v>30</c:v>
                </c:pt>
                <c:pt idx="1">
                  <c:v>164</c:v>
                </c:pt>
                <c:pt idx="2">
                  <c:v>1108</c:v>
                </c:pt>
                <c:pt idx="3">
                  <c:v>542</c:v>
                </c:pt>
              </c:numCache>
            </c:numRef>
          </c:val>
          <c:extLst>
            <c:ext xmlns:c16="http://schemas.microsoft.com/office/drawing/2014/chart" uri="{C3380CC4-5D6E-409C-BE32-E72D297353CC}">
              <c16:uniqueId val="{00000000-66F1-4A2A-8C1C-9042C6FFAF99}"/>
            </c:ext>
          </c:extLst>
        </c:ser>
        <c:ser>
          <c:idx val="1"/>
          <c:order val="1"/>
          <c:tx>
            <c:strRef>
              <c:f>Sheet1!$C$1</c:f>
              <c:strCache>
                <c:ptCount val="1"/>
                <c:pt idx="0">
                  <c:v>INEL</c:v>
                </c:pt>
              </c:strCache>
            </c:strRef>
          </c:tx>
          <c:invertIfNegative val="0"/>
          <c:cat>
            <c:strRef>
              <c:f>Sheet1!$A$2:$A$5</c:f>
              <c:strCache>
                <c:ptCount val="4"/>
                <c:pt idx="0">
                  <c:v>FY1</c:v>
                </c:pt>
                <c:pt idx="1">
                  <c:v>FY2</c:v>
                </c:pt>
                <c:pt idx="2">
                  <c:v>FY3</c:v>
                </c:pt>
                <c:pt idx="3">
                  <c:v>FY4</c:v>
                </c:pt>
              </c:strCache>
            </c:strRef>
          </c:cat>
          <c:val>
            <c:numRef>
              <c:f>Sheet1!$C$2:$C$5</c:f>
              <c:numCache>
                <c:formatCode>General</c:formatCode>
                <c:ptCount val="4"/>
                <c:pt idx="3">
                  <c:v>85</c:v>
                </c:pt>
              </c:numCache>
            </c:numRef>
          </c:val>
          <c:extLst>
            <c:ext xmlns:c16="http://schemas.microsoft.com/office/drawing/2014/chart" uri="{C3380CC4-5D6E-409C-BE32-E72D297353CC}">
              <c16:uniqueId val="{00000001-66F1-4A2A-8C1C-9042C6FFAF99}"/>
            </c:ext>
          </c:extLst>
        </c:ser>
        <c:dLbls>
          <c:showLegendKey val="0"/>
          <c:showVal val="0"/>
          <c:showCatName val="0"/>
          <c:showSerName val="0"/>
          <c:showPercent val="0"/>
          <c:showBubbleSize val="0"/>
        </c:dLbls>
        <c:gapWidth val="150"/>
        <c:shape val="box"/>
        <c:axId val="41914368"/>
        <c:axId val="41916288"/>
        <c:axId val="0"/>
      </c:bar3DChart>
      <c:catAx>
        <c:axId val="41914368"/>
        <c:scaling>
          <c:orientation val="minMax"/>
        </c:scaling>
        <c:delete val="0"/>
        <c:axPos val="b"/>
        <c:title>
          <c:tx>
            <c:rich>
              <a:bodyPr/>
              <a:lstStyle/>
              <a:p>
                <a:pPr>
                  <a:defRPr/>
                </a:pPr>
                <a:r>
                  <a:rPr lang="en-US" dirty="0" smtClean="0"/>
                  <a:t>Field Year</a:t>
                </a:r>
                <a:endParaRPr lang="en-US" dirty="0"/>
              </a:p>
            </c:rich>
          </c:tx>
          <c:overlay val="0"/>
        </c:title>
        <c:numFmt formatCode="General" sourceLinked="0"/>
        <c:majorTickMark val="out"/>
        <c:minorTickMark val="none"/>
        <c:tickLblPos val="nextTo"/>
        <c:crossAx val="41916288"/>
        <c:crosses val="autoZero"/>
        <c:auto val="1"/>
        <c:lblAlgn val="ctr"/>
        <c:lblOffset val="100"/>
        <c:noMultiLvlLbl val="0"/>
      </c:catAx>
      <c:valAx>
        <c:axId val="41916288"/>
        <c:scaling>
          <c:orientation val="minMax"/>
        </c:scaling>
        <c:delete val="0"/>
        <c:axPos val="l"/>
        <c:majorGridlines/>
        <c:title>
          <c:tx>
            <c:rich>
              <a:bodyPr rot="0" vert="wordArtVert"/>
              <a:lstStyle/>
              <a:p>
                <a:pPr>
                  <a:defRPr/>
                </a:pPr>
                <a:r>
                  <a:rPr lang="en-US" dirty="0" smtClean="0"/>
                  <a:t>Acres</a:t>
                </a:r>
                <a:endParaRPr lang="en-US" dirty="0"/>
              </a:p>
            </c:rich>
          </c:tx>
          <c:overlay val="0"/>
        </c:title>
        <c:numFmt formatCode="General" sourceLinked="1"/>
        <c:majorTickMark val="out"/>
        <c:minorTickMark val="none"/>
        <c:tickLblPos val="nextTo"/>
        <c:crossAx val="41914368"/>
        <c:crosses val="autoZero"/>
        <c:crossBetween val="between"/>
      </c:valAx>
      <c:dTable>
        <c:showHorzBorder val="1"/>
        <c:showVertBorder val="1"/>
        <c:showOutline val="1"/>
        <c:showKeys val="1"/>
      </c:dTable>
      <c:spPr>
        <a:solidFill>
          <a:schemeClr val="accent5">
            <a:lumMod val="20000"/>
            <a:lumOff val="80000"/>
          </a:schemeClr>
        </a:solidFill>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ELIG</c:v>
                </c:pt>
              </c:strCache>
            </c:strRef>
          </c:tx>
          <c:invertIfNegative val="0"/>
          <c:cat>
            <c:strRef>
              <c:f>Sheet1!$A$2:$A$7</c:f>
              <c:strCache>
                <c:ptCount val="6"/>
                <c:pt idx="0">
                  <c:v>FY1</c:v>
                </c:pt>
                <c:pt idx="1">
                  <c:v>FY2</c:v>
                </c:pt>
                <c:pt idx="2">
                  <c:v>FY3</c:v>
                </c:pt>
                <c:pt idx="3">
                  <c:v>FY4</c:v>
                </c:pt>
                <c:pt idx="4">
                  <c:v>FY5</c:v>
                </c:pt>
                <c:pt idx="5">
                  <c:v>FY6</c:v>
                </c:pt>
              </c:strCache>
            </c:strRef>
          </c:cat>
          <c:val>
            <c:numRef>
              <c:f>Sheet1!$B$2:$B$7</c:f>
              <c:numCache>
                <c:formatCode>General</c:formatCode>
                <c:ptCount val="6"/>
                <c:pt idx="0">
                  <c:v>1</c:v>
                </c:pt>
                <c:pt idx="1">
                  <c:v>15</c:v>
                </c:pt>
                <c:pt idx="2">
                  <c:v>20</c:v>
                </c:pt>
                <c:pt idx="3">
                  <c:v>198</c:v>
                </c:pt>
                <c:pt idx="4">
                  <c:v>22</c:v>
                </c:pt>
              </c:numCache>
            </c:numRef>
          </c:val>
          <c:extLst>
            <c:ext xmlns:c16="http://schemas.microsoft.com/office/drawing/2014/chart" uri="{C3380CC4-5D6E-409C-BE32-E72D297353CC}">
              <c16:uniqueId val="{00000000-A8AA-4654-9C67-576383A7AE2F}"/>
            </c:ext>
          </c:extLst>
        </c:ser>
        <c:ser>
          <c:idx val="1"/>
          <c:order val="1"/>
          <c:tx>
            <c:strRef>
              <c:f>Sheet1!$C$1</c:f>
              <c:strCache>
                <c:ptCount val="1"/>
                <c:pt idx="0">
                  <c:v>INEL</c:v>
                </c:pt>
              </c:strCache>
            </c:strRef>
          </c:tx>
          <c:invertIfNegative val="0"/>
          <c:cat>
            <c:strRef>
              <c:f>Sheet1!$A$2:$A$7</c:f>
              <c:strCache>
                <c:ptCount val="6"/>
                <c:pt idx="0">
                  <c:v>FY1</c:v>
                </c:pt>
                <c:pt idx="1">
                  <c:v>FY2</c:v>
                </c:pt>
                <c:pt idx="2">
                  <c:v>FY3</c:v>
                </c:pt>
                <c:pt idx="3">
                  <c:v>FY4</c:v>
                </c:pt>
                <c:pt idx="4">
                  <c:v>FY5</c:v>
                </c:pt>
                <c:pt idx="5">
                  <c:v>FY6</c:v>
                </c:pt>
              </c:strCache>
            </c:strRef>
          </c:cat>
          <c:val>
            <c:numRef>
              <c:f>Sheet1!$C$2:$C$7</c:f>
              <c:numCache>
                <c:formatCode>General</c:formatCode>
                <c:ptCount val="6"/>
                <c:pt idx="3">
                  <c:v>78</c:v>
                </c:pt>
              </c:numCache>
            </c:numRef>
          </c:val>
          <c:extLst>
            <c:ext xmlns:c16="http://schemas.microsoft.com/office/drawing/2014/chart" uri="{C3380CC4-5D6E-409C-BE32-E72D297353CC}">
              <c16:uniqueId val="{00000001-A8AA-4654-9C67-576383A7AE2F}"/>
            </c:ext>
          </c:extLst>
        </c:ser>
        <c:dLbls>
          <c:showLegendKey val="0"/>
          <c:showVal val="0"/>
          <c:showCatName val="0"/>
          <c:showSerName val="0"/>
          <c:showPercent val="0"/>
          <c:showBubbleSize val="0"/>
        </c:dLbls>
        <c:gapWidth val="150"/>
        <c:shape val="box"/>
        <c:axId val="41971712"/>
        <c:axId val="41973632"/>
        <c:axId val="0"/>
      </c:bar3DChart>
      <c:catAx>
        <c:axId val="41971712"/>
        <c:scaling>
          <c:orientation val="minMax"/>
        </c:scaling>
        <c:delete val="0"/>
        <c:axPos val="b"/>
        <c:title>
          <c:tx>
            <c:rich>
              <a:bodyPr/>
              <a:lstStyle/>
              <a:p>
                <a:pPr>
                  <a:defRPr/>
                </a:pPr>
                <a:r>
                  <a:rPr lang="en-US" dirty="0" smtClean="0"/>
                  <a:t>Field</a:t>
                </a:r>
                <a:r>
                  <a:rPr lang="en-US" baseline="0" dirty="0" smtClean="0"/>
                  <a:t> Year</a:t>
                </a:r>
                <a:endParaRPr lang="en-US" dirty="0"/>
              </a:p>
            </c:rich>
          </c:tx>
          <c:layout>
            <c:manualLayout>
              <c:xMode val="edge"/>
              <c:yMode val="edge"/>
              <c:x val="0.46357672304850783"/>
              <c:y val="0.89806947430116046"/>
            </c:manualLayout>
          </c:layout>
          <c:overlay val="0"/>
        </c:title>
        <c:numFmt formatCode="General" sourceLinked="0"/>
        <c:majorTickMark val="out"/>
        <c:minorTickMark val="none"/>
        <c:tickLblPos val="nextTo"/>
        <c:crossAx val="41973632"/>
        <c:crosses val="autoZero"/>
        <c:auto val="1"/>
        <c:lblAlgn val="ctr"/>
        <c:lblOffset val="100"/>
        <c:noMultiLvlLbl val="0"/>
      </c:catAx>
      <c:valAx>
        <c:axId val="41973632"/>
        <c:scaling>
          <c:orientation val="minMax"/>
        </c:scaling>
        <c:delete val="0"/>
        <c:axPos val="l"/>
        <c:majorGridlines/>
        <c:title>
          <c:tx>
            <c:rich>
              <a:bodyPr rot="0" vert="wordArtVert"/>
              <a:lstStyle/>
              <a:p>
                <a:pPr>
                  <a:defRPr/>
                </a:pPr>
                <a:r>
                  <a:rPr lang="en-US" dirty="0" smtClean="0"/>
                  <a:t>Acres</a:t>
                </a:r>
                <a:endParaRPr lang="en-US" dirty="0"/>
              </a:p>
            </c:rich>
          </c:tx>
          <c:overlay val="0"/>
        </c:title>
        <c:numFmt formatCode="General" sourceLinked="1"/>
        <c:majorTickMark val="out"/>
        <c:minorTickMark val="none"/>
        <c:tickLblPos val="nextTo"/>
        <c:crossAx val="41971712"/>
        <c:crosses val="autoZero"/>
        <c:crossBetween val="between"/>
      </c:valAx>
      <c:dTable>
        <c:showHorzBorder val="1"/>
        <c:showVertBorder val="1"/>
        <c:showOutline val="1"/>
        <c:showKeys val="1"/>
      </c:dTable>
      <c:spPr>
        <a:solidFill>
          <a:schemeClr val="accent5">
            <a:lumMod val="20000"/>
            <a:lumOff val="80000"/>
          </a:schemeClr>
        </a:solidFill>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manualLayout>
          <c:layoutTarget val="inner"/>
          <c:xMode val="edge"/>
          <c:yMode val="edge"/>
          <c:x val="9.6230214466434941E-2"/>
          <c:y val="6.3054399226951371E-2"/>
          <c:w val="0.75761373578302715"/>
          <c:h val="0.85823171775818752"/>
        </c:manualLayout>
      </c:layout>
      <c:bar3DChart>
        <c:barDir val="col"/>
        <c:grouping val="standard"/>
        <c:varyColors val="0"/>
        <c:ser>
          <c:idx val="0"/>
          <c:order val="0"/>
          <c:tx>
            <c:strRef>
              <c:f>Sheet1!$C$96</c:f>
              <c:strCache>
                <c:ptCount val="1"/>
                <c:pt idx="0">
                  <c:v>Sp</c:v>
                </c:pt>
              </c:strCache>
            </c:strRef>
          </c:tx>
          <c:spPr>
            <a:solidFill>
              <a:srgbClr val="FFFF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Sheet1!$B$97:$B$101</c:f>
              <c:strCache>
                <c:ptCount val="5"/>
                <c:pt idx="0">
                  <c:v>FY1</c:v>
                </c:pt>
                <c:pt idx="1">
                  <c:v>FY2</c:v>
                </c:pt>
                <c:pt idx="2">
                  <c:v>FY3</c:v>
                </c:pt>
                <c:pt idx="3">
                  <c:v>FY4</c:v>
                </c:pt>
                <c:pt idx="4">
                  <c:v>FY5</c:v>
                </c:pt>
              </c:strCache>
            </c:strRef>
          </c:cat>
          <c:val>
            <c:numRef>
              <c:f>Sheet1!$C$97:$C$101</c:f>
              <c:numCache>
                <c:formatCode>General</c:formatCode>
                <c:ptCount val="5"/>
                <c:pt idx="0">
                  <c:v>1</c:v>
                </c:pt>
                <c:pt idx="1">
                  <c:v>15</c:v>
                </c:pt>
                <c:pt idx="2">
                  <c:v>20</c:v>
                </c:pt>
                <c:pt idx="3">
                  <c:v>198</c:v>
                </c:pt>
                <c:pt idx="4">
                  <c:v>22</c:v>
                </c:pt>
              </c:numCache>
            </c:numRef>
          </c:val>
          <c:extLst>
            <c:ext xmlns:c16="http://schemas.microsoft.com/office/drawing/2014/chart" uri="{C3380CC4-5D6E-409C-BE32-E72D297353CC}">
              <c16:uniqueId val="{00000000-E87B-4877-B2B6-AD12B3362F74}"/>
            </c:ext>
          </c:extLst>
        </c:ser>
        <c:ser>
          <c:idx val="1"/>
          <c:order val="1"/>
          <c:tx>
            <c:strRef>
              <c:f>Sheet1!$D$96</c:f>
              <c:strCache>
                <c:ptCount val="1"/>
                <c:pt idx="0">
                  <c:v>White</c:v>
                </c:pt>
              </c:strCache>
            </c:strRef>
          </c:tx>
          <c:spPr>
            <a:solidFill>
              <a:schemeClr val="accent4">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Sheet1!$B$97:$B$101</c:f>
              <c:strCache>
                <c:ptCount val="5"/>
                <c:pt idx="0">
                  <c:v>FY1</c:v>
                </c:pt>
                <c:pt idx="1">
                  <c:v>FY2</c:v>
                </c:pt>
                <c:pt idx="2">
                  <c:v>FY3</c:v>
                </c:pt>
                <c:pt idx="3">
                  <c:v>FY4</c:v>
                </c:pt>
                <c:pt idx="4">
                  <c:v>FY5</c:v>
                </c:pt>
              </c:strCache>
            </c:strRef>
          </c:cat>
          <c:val>
            <c:numRef>
              <c:f>Sheet1!$D$97:$D$101</c:f>
              <c:numCache>
                <c:formatCode>General</c:formatCode>
                <c:ptCount val="5"/>
                <c:pt idx="0">
                  <c:v>30</c:v>
                </c:pt>
                <c:pt idx="1">
                  <c:v>164</c:v>
                </c:pt>
                <c:pt idx="2">
                  <c:v>1108</c:v>
                </c:pt>
                <c:pt idx="3">
                  <c:v>542</c:v>
                </c:pt>
              </c:numCache>
            </c:numRef>
          </c:val>
          <c:extLst>
            <c:ext xmlns:c16="http://schemas.microsoft.com/office/drawing/2014/chart" uri="{C3380CC4-5D6E-409C-BE32-E72D297353CC}">
              <c16:uniqueId val="{00000001-E87B-4877-B2B6-AD12B3362F74}"/>
            </c:ext>
          </c:extLst>
        </c:ser>
        <c:ser>
          <c:idx val="2"/>
          <c:order val="2"/>
          <c:tx>
            <c:strRef>
              <c:f>Sheet1!$E$96</c:f>
              <c:strCache>
                <c:ptCount val="1"/>
                <c:pt idx="0">
                  <c:v>Red</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Sheet1!$B$97:$B$101</c:f>
              <c:strCache>
                <c:ptCount val="5"/>
                <c:pt idx="0">
                  <c:v>FY1</c:v>
                </c:pt>
                <c:pt idx="1">
                  <c:v>FY2</c:v>
                </c:pt>
                <c:pt idx="2">
                  <c:v>FY3</c:v>
                </c:pt>
                <c:pt idx="3">
                  <c:v>FY4</c:v>
                </c:pt>
                <c:pt idx="4">
                  <c:v>FY5</c:v>
                </c:pt>
              </c:strCache>
            </c:strRef>
          </c:cat>
          <c:val>
            <c:numRef>
              <c:f>Sheet1!$E$97:$E$101</c:f>
              <c:numCache>
                <c:formatCode>General</c:formatCode>
                <c:ptCount val="5"/>
                <c:pt idx="0">
                  <c:v>11</c:v>
                </c:pt>
                <c:pt idx="1">
                  <c:v>102</c:v>
                </c:pt>
                <c:pt idx="2">
                  <c:v>503</c:v>
                </c:pt>
                <c:pt idx="3">
                  <c:v>965</c:v>
                </c:pt>
                <c:pt idx="4">
                  <c:v>106</c:v>
                </c:pt>
              </c:numCache>
            </c:numRef>
          </c:val>
          <c:extLst>
            <c:ext xmlns:c16="http://schemas.microsoft.com/office/drawing/2014/chart" uri="{C3380CC4-5D6E-409C-BE32-E72D297353CC}">
              <c16:uniqueId val="{00000002-E87B-4877-B2B6-AD12B3362F74}"/>
            </c:ext>
          </c:extLst>
        </c:ser>
        <c:ser>
          <c:idx val="3"/>
          <c:order val="3"/>
          <c:tx>
            <c:strRef>
              <c:f>Sheet1!$F$96</c:f>
              <c:strCache>
                <c:ptCount val="1"/>
                <c:pt idx="0">
                  <c:v>Russet</c:v>
                </c:pt>
              </c:strCache>
            </c:strRef>
          </c:tx>
          <c:spPr>
            <a:solidFill>
              <a:srgbClr val="6666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Sheet1!$B$97:$B$101</c:f>
              <c:strCache>
                <c:ptCount val="5"/>
                <c:pt idx="0">
                  <c:v>FY1</c:v>
                </c:pt>
                <c:pt idx="1">
                  <c:v>FY2</c:v>
                </c:pt>
                <c:pt idx="2">
                  <c:v>FY3</c:v>
                </c:pt>
                <c:pt idx="3">
                  <c:v>FY4</c:v>
                </c:pt>
                <c:pt idx="4">
                  <c:v>FY5</c:v>
                </c:pt>
              </c:strCache>
            </c:strRef>
          </c:cat>
          <c:val>
            <c:numRef>
              <c:f>Sheet1!$F$97:$F$101</c:f>
              <c:numCache>
                <c:formatCode>General</c:formatCode>
                <c:ptCount val="5"/>
                <c:pt idx="0">
                  <c:v>33</c:v>
                </c:pt>
                <c:pt idx="1">
                  <c:v>160</c:v>
                </c:pt>
                <c:pt idx="2">
                  <c:v>873</c:v>
                </c:pt>
                <c:pt idx="3">
                  <c:v>521</c:v>
                </c:pt>
                <c:pt idx="4">
                  <c:v>614</c:v>
                </c:pt>
              </c:numCache>
            </c:numRef>
          </c:val>
          <c:extLst>
            <c:ext xmlns:c16="http://schemas.microsoft.com/office/drawing/2014/chart" uri="{C3380CC4-5D6E-409C-BE32-E72D297353CC}">
              <c16:uniqueId val="{00000003-E87B-4877-B2B6-AD12B3362F74}"/>
            </c:ext>
          </c:extLst>
        </c:ser>
        <c:dLbls>
          <c:showLegendKey val="0"/>
          <c:showVal val="0"/>
          <c:showCatName val="0"/>
          <c:showSerName val="0"/>
          <c:showPercent val="0"/>
          <c:showBubbleSize val="0"/>
        </c:dLbls>
        <c:gapWidth val="150"/>
        <c:shape val="box"/>
        <c:axId val="42209280"/>
        <c:axId val="42211200"/>
        <c:axId val="41878400"/>
      </c:bar3DChart>
      <c:catAx>
        <c:axId val="42209280"/>
        <c:scaling>
          <c:orientation val="minMax"/>
        </c:scaling>
        <c:delete val="0"/>
        <c:axPos val="b"/>
        <c:title>
          <c:tx>
            <c:rich>
              <a:bodyPr/>
              <a:lstStyle/>
              <a:p>
                <a:pPr>
                  <a:defRPr/>
                </a:pPr>
                <a:r>
                  <a:rPr lang="en-US" sz="1100" dirty="0" smtClean="0"/>
                  <a:t>Field Year</a:t>
                </a:r>
                <a:endParaRPr lang="en-US" sz="1100" dirty="0"/>
              </a:p>
            </c:rich>
          </c:tx>
          <c:overlay val="0"/>
        </c:title>
        <c:numFmt formatCode="General" sourceLinked="0"/>
        <c:majorTickMark val="out"/>
        <c:minorTickMark val="none"/>
        <c:tickLblPos val="nextTo"/>
        <c:crossAx val="42211200"/>
        <c:crosses val="autoZero"/>
        <c:auto val="1"/>
        <c:lblAlgn val="ctr"/>
        <c:lblOffset val="100"/>
        <c:noMultiLvlLbl val="0"/>
      </c:catAx>
      <c:valAx>
        <c:axId val="42211200"/>
        <c:scaling>
          <c:orientation val="minMax"/>
        </c:scaling>
        <c:delete val="0"/>
        <c:axPos val="l"/>
        <c:majorGridlines/>
        <c:title>
          <c:tx>
            <c:rich>
              <a:bodyPr rot="0" vert="wordArtVert"/>
              <a:lstStyle/>
              <a:p>
                <a:pPr>
                  <a:defRPr/>
                </a:pPr>
                <a:r>
                  <a:rPr lang="en-US" dirty="0" smtClean="0"/>
                  <a:t>Acres</a:t>
                </a:r>
                <a:endParaRPr lang="en-US" dirty="0"/>
              </a:p>
            </c:rich>
          </c:tx>
          <c:overlay val="0"/>
        </c:title>
        <c:numFmt formatCode="#,##0" sourceLinked="0"/>
        <c:majorTickMark val="out"/>
        <c:minorTickMark val="none"/>
        <c:tickLblPos val="nextTo"/>
        <c:crossAx val="42209280"/>
        <c:crosses val="autoZero"/>
        <c:crossBetween val="between"/>
      </c:valAx>
      <c:serAx>
        <c:axId val="41878400"/>
        <c:scaling>
          <c:orientation val="minMax"/>
        </c:scaling>
        <c:delete val="0"/>
        <c:axPos val="b"/>
        <c:title>
          <c:tx>
            <c:rich>
              <a:bodyPr rot="0" vert="horz"/>
              <a:lstStyle/>
              <a:p>
                <a:pPr>
                  <a:defRPr/>
                </a:pPr>
                <a:r>
                  <a:rPr lang="en-US" dirty="0" smtClean="0"/>
                  <a:t>Type</a:t>
                </a:r>
                <a:endParaRPr lang="en-US" dirty="0"/>
              </a:p>
            </c:rich>
          </c:tx>
          <c:overlay val="0"/>
        </c:title>
        <c:majorTickMark val="out"/>
        <c:minorTickMark val="none"/>
        <c:tickLblPos val="nextTo"/>
        <c:crossAx val="42211200"/>
        <c:crosses val="autoZero"/>
      </c:serAx>
    </c:plotArea>
    <c:legend>
      <c:legendPos val="r"/>
      <c:overlay val="0"/>
    </c:legend>
    <c:plotVisOnly val="1"/>
    <c:dispBlanksAs val="gap"/>
    <c:showDLblsOverMax val="0"/>
  </c:chart>
  <c:spPr>
    <a:solidFill>
      <a:schemeClr val="accent5">
        <a:lumMod val="20000"/>
        <a:lumOff val="80000"/>
      </a:schemeClr>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Eligibility Trend by Acres</a:t>
            </a:r>
            <a:endParaRPr lang="en-US" dirty="0"/>
          </a:p>
        </c:rich>
      </c:tx>
      <c:overlay val="0"/>
    </c:title>
    <c:autoTitleDeleted val="0"/>
    <c:plotArea>
      <c:layout/>
      <c:lineChart>
        <c:grouping val="standard"/>
        <c:varyColors val="0"/>
        <c:ser>
          <c:idx val="0"/>
          <c:order val="0"/>
          <c:tx>
            <c:strRef>
              <c:f>Sheet1!$B$1</c:f>
              <c:strCache>
                <c:ptCount val="1"/>
                <c:pt idx="0">
                  <c:v>Summer</c:v>
                </c:pt>
              </c:strCache>
            </c:strRef>
          </c:tx>
          <c:spPr>
            <a:ln w="38100" cap="flat" cmpd="sng" algn="ctr">
              <a:solidFill>
                <a:schemeClr val="accent1">
                  <a:shade val="50000"/>
                </a:schemeClr>
              </a:solidFill>
              <a:prstDash val="soli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Sheet1!$B$2:$B$14</c:f>
              <c:numCache>
                <c:formatCode>General</c:formatCode>
                <c:ptCount val="13"/>
                <c:pt idx="0">
                  <c:v>16179</c:v>
                </c:pt>
                <c:pt idx="1">
                  <c:v>15315</c:v>
                </c:pt>
                <c:pt idx="2">
                  <c:v>17465</c:v>
                </c:pt>
                <c:pt idx="3">
                  <c:v>14918</c:v>
                </c:pt>
                <c:pt idx="4">
                  <c:v>15936</c:v>
                </c:pt>
                <c:pt idx="5">
                  <c:v>14181</c:v>
                </c:pt>
                <c:pt idx="6">
                  <c:v>16112</c:v>
                </c:pt>
                <c:pt idx="7">
                  <c:v>16890</c:v>
                </c:pt>
                <c:pt idx="8">
                  <c:v>13814</c:v>
                </c:pt>
                <c:pt idx="9">
                  <c:v>13930</c:v>
                </c:pt>
                <c:pt idx="10">
                  <c:v>13681</c:v>
                </c:pt>
                <c:pt idx="11">
                  <c:v>13036</c:v>
                </c:pt>
                <c:pt idx="12">
                  <c:v>14956</c:v>
                </c:pt>
              </c:numCache>
            </c:numRef>
          </c:val>
          <c:smooth val="0"/>
          <c:extLst>
            <c:ext xmlns:c16="http://schemas.microsoft.com/office/drawing/2014/chart" uri="{C3380CC4-5D6E-409C-BE32-E72D297353CC}">
              <c16:uniqueId val="{00000000-E84F-4ECC-A6B6-CCDBA62F94F5}"/>
            </c:ext>
          </c:extLst>
        </c:ser>
        <c:ser>
          <c:idx val="1"/>
          <c:order val="1"/>
          <c:tx>
            <c:strRef>
              <c:f>Sheet1!$C$1</c:f>
              <c:strCache>
                <c:ptCount val="1"/>
                <c:pt idx="0">
                  <c:v>Total</c:v>
                </c:pt>
              </c:strCache>
            </c:strRef>
          </c:tx>
          <c:spPr>
            <a:ln w="38100" cap="flat" cmpd="sng" algn="ctr">
              <a:solidFill>
                <a:schemeClr val="accent3">
                  <a:shade val="50000"/>
                </a:schemeClr>
              </a:solidFill>
              <a:prstDash val="soli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Sheet1!$C$2:$C$14</c:f>
              <c:numCache>
                <c:formatCode>General</c:formatCode>
                <c:ptCount val="13"/>
                <c:pt idx="0">
                  <c:v>10223</c:v>
                </c:pt>
                <c:pt idx="1">
                  <c:v>9361</c:v>
                </c:pt>
                <c:pt idx="2">
                  <c:v>9370</c:v>
                </c:pt>
                <c:pt idx="3">
                  <c:v>9563</c:v>
                </c:pt>
                <c:pt idx="4">
                  <c:v>9580</c:v>
                </c:pt>
                <c:pt idx="5">
                  <c:v>8981</c:v>
                </c:pt>
                <c:pt idx="6">
                  <c:v>9007</c:v>
                </c:pt>
                <c:pt idx="7">
                  <c:v>8820</c:v>
                </c:pt>
                <c:pt idx="8">
                  <c:v>8338</c:v>
                </c:pt>
                <c:pt idx="9">
                  <c:v>8000</c:v>
                </c:pt>
                <c:pt idx="10">
                  <c:v>8045</c:v>
                </c:pt>
                <c:pt idx="11">
                  <c:v>6883</c:v>
                </c:pt>
                <c:pt idx="12">
                  <c:v>7411</c:v>
                </c:pt>
              </c:numCache>
            </c:numRef>
          </c:val>
          <c:smooth val="0"/>
          <c:extLst>
            <c:ext xmlns:c16="http://schemas.microsoft.com/office/drawing/2014/chart" uri="{C3380CC4-5D6E-409C-BE32-E72D297353CC}">
              <c16:uniqueId val="{00000001-E84F-4ECC-A6B6-CCDBA62F94F5}"/>
            </c:ext>
          </c:extLst>
        </c:ser>
        <c:ser>
          <c:idx val="2"/>
          <c:order val="2"/>
          <c:tx>
            <c:strRef>
              <c:f>Sheet1!$D$1</c:f>
              <c:strCache>
                <c:ptCount val="1"/>
                <c:pt idx="0">
                  <c:v>Elig</c:v>
                </c:pt>
              </c:strCache>
            </c:strRef>
          </c:tx>
          <c:spPr>
            <a:ln w="38100" cap="flat" cmpd="sng" algn="ctr">
              <a:solidFill>
                <a:schemeClr val="accent2">
                  <a:shade val="50000"/>
                </a:schemeClr>
              </a:solidFill>
              <a:prstDash val="soli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Sheet1!$D$2:$D$14</c:f>
              <c:numCache>
                <c:formatCode>General</c:formatCode>
                <c:ptCount val="13"/>
                <c:pt idx="0">
                  <c:v>6701</c:v>
                </c:pt>
                <c:pt idx="1">
                  <c:v>7220</c:v>
                </c:pt>
                <c:pt idx="2">
                  <c:v>7095</c:v>
                </c:pt>
                <c:pt idx="3">
                  <c:v>4924</c:v>
                </c:pt>
                <c:pt idx="4">
                  <c:v>4808</c:v>
                </c:pt>
                <c:pt idx="5">
                  <c:v>7188</c:v>
                </c:pt>
                <c:pt idx="6">
                  <c:v>6850</c:v>
                </c:pt>
                <c:pt idx="7">
                  <c:v>7209</c:v>
                </c:pt>
                <c:pt idx="8">
                  <c:v>6797</c:v>
                </c:pt>
                <c:pt idx="9">
                  <c:v>5711</c:v>
                </c:pt>
                <c:pt idx="10">
                  <c:v>5545</c:v>
                </c:pt>
                <c:pt idx="11">
                  <c:v>4057</c:v>
                </c:pt>
                <c:pt idx="12">
                  <c:v>5985</c:v>
                </c:pt>
              </c:numCache>
            </c:numRef>
          </c:val>
          <c:smooth val="0"/>
          <c:extLst>
            <c:ext xmlns:c16="http://schemas.microsoft.com/office/drawing/2014/chart" uri="{C3380CC4-5D6E-409C-BE32-E72D297353CC}">
              <c16:uniqueId val="{00000002-E84F-4ECC-A6B6-CCDBA62F94F5}"/>
            </c:ext>
          </c:extLst>
        </c:ser>
        <c:ser>
          <c:idx val="3"/>
          <c:order val="3"/>
          <c:tx>
            <c:strRef>
              <c:f>Sheet1!$E$1</c:f>
              <c:strCache>
                <c:ptCount val="1"/>
                <c:pt idx="0">
                  <c:v>Inel</c:v>
                </c:pt>
              </c:strCache>
            </c:strRef>
          </c:tx>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Sheet1!$E$2:$E$14</c:f>
              <c:numCache>
                <c:formatCode>General</c:formatCode>
                <c:ptCount val="13"/>
                <c:pt idx="0">
                  <c:v>3522</c:v>
                </c:pt>
                <c:pt idx="1">
                  <c:v>2141</c:v>
                </c:pt>
                <c:pt idx="2">
                  <c:v>2275</c:v>
                </c:pt>
                <c:pt idx="3">
                  <c:v>4639</c:v>
                </c:pt>
                <c:pt idx="4">
                  <c:v>4772</c:v>
                </c:pt>
                <c:pt idx="5">
                  <c:v>1793</c:v>
                </c:pt>
                <c:pt idx="6">
                  <c:v>2157</c:v>
                </c:pt>
                <c:pt idx="7">
                  <c:v>1611</c:v>
                </c:pt>
                <c:pt idx="8">
                  <c:v>1541</c:v>
                </c:pt>
                <c:pt idx="9">
                  <c:v>2289</c:v>
                </c:pt>
                <c:pt idx="10">
                  <c:v>2500</c:v>
                </c:pt>
                <c:pt idx="11">
                  <c:v>2826</c:v>
                </c:pt>
                <c:pt idx="12">
                  <c:v>1426</c:v>
                </c:pt>
              </c:numCache>
            </c:numRef>
          </c:val>
          <c:smooth val="0"/>
          <c:extLst>
            <c:ext xmlns:c16="http://schemas.microsoft.com/office/drawing/2014/chart" uri="{C3380CC4-5D6E-409C-BE32-E72D297353CC}">
              <c16:uniqueId val="{00000000-E7ED-45F1-BACD-3258B3D16E05}"/>
            </c:ext>
          </c:extLst>
        </c:ser>
        <c:dLbls>
          <c:showLegendKey val="0"/>
          <c:showVal val="0"/>
          <c:showCatName val="0"/>
          <c:showSerName val="0"/>
          <c:showPercent val="0"/>
          <c:showBubbleSize val="0"/>
        </c:dLbls>
        <c:smooth val="0"/>
        <c:axId val="42280064"/>
        <c:axId val="42281984"/>
      </c:lineChart>
      <c:catAx>
        <c:axId val="42280064"/>
        <c:scaling>
          <c:orientation val="minMax"/>
        </c:scaling>
        <c:delete val="0"/>
        <c:axPos val="b"/>
        <c:title>
          <c:tx>
            <c:rich>
              <a:bodyPr/>
              <a:lstStyle/>
              <a:p>
                <a:pPr>
                  <a:defRPr/>
                </a:pPr>
                <a:r>
                  <a:rPr lang="en-US" dirty="0" smtClean="0"/>
                  <a:t>Crop Year</a:t>
                </a:r>
                <a:endParaRPr lang="en-US" dirty="0"/>
              </a:p>
            </c:rich>
          </c:tx>
          <c:overlay val="0"/>
        </c:title>
        <c:numFmt formatCode="General" sourceLinked="1"/>
        <c:majorTickMark val="out"/>
        <c:minorTickMark val="none"/>
        <c:tickLblPos val="low"/>
        <c:crossAx val="42281984"/>
        <c:crosses val="autoZero"/>
        <c:auto val="1"/>
        <c:lblAlgn val="ctr"/>
        <c:lblOffset val="100"/>
        <c:noMultiLvlLbl val="0"/>
      </c:catAx>
      <c:valAx>
        <c:axId val="42281984"/>
        <c:scaling>
          <c:orientation val="minMax"/>
        </c:scaling>
        <c:delete val="0"/>
        <c:axPos val="l"/>
        <c:majorGridlines/>
        <c:title>
          <c:tx>
            <c:rich>
              <a:bodyPr rot="-5400000" vert="horz"/>
              <a:lstStyle/>
              <a:p>
                <a:pPr>
                  <a:defRPr/>
                </a:pPr>
                <a:r>
                  <a:rPr lang="en-US" dirty="0" smtClean="0"/>
                  <a:t>Represented</a:t>
                </a:r>
                <a:r>
                  <a:rPr lang="en-US" baseline="0" dirty="0" smtClean="0"/>
                  <a:t> Acres</a:t>
                </a:r>
                <a:endParaRPr lang="en-US" dirty="0"/>
              </a:p>
            </c:rich>
          </c:tx>
          <c:overlay val="0"/>
        </c:title>
        <c:numFmt formatCode="#,##0" sourceLinked="0"/>
        <c:majorTickMark val="out"/>
        <c:minorTickMark val="none"/>
        <c:tickLblPos val="nextTo"/>
        <c:crossAx val="42280064"/>
        <c:crosses val="autoZero"/>
        <c:crossBetween val="between"/>
      </c:valAx>
    </c:plotArea>
    <c:legend>
      <c:legendPos val="r"/>
      <c:overlay val="0"/>
    </c:legend>
    <c:plotVisOnly val="1"/>
    <c:dispBlanksAs val="zero"/>
    <c:showDLblsOverMax val="0"/>
  </c:chart>
  <c:spPr>
    <a:solidFill>
      <a:schemeClr val="accent5">
        <a:lumMod val="20000"/>
        <a:lumOff val="80000"/>
      </a:schemeClr>
    </a:solidFill>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Eligibility Trend by Percent</a:t>
            </a:r>
            <a:endParaRPr lang="en-US" dirty="0"/>
          </a:p>
        </c:rich>
      </c:tx>
      <c:overlay val="0"/>
    </c:title>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Sheet1!$B$1</c:f>
              <c:strCache>
                <c:ptCount val="1"/>
                <c:pt idx="0">
                  <c:v>Elig</c:v>
                </c:pt>
              </c:strCache>
            </c:strRef>
          </c:tx>
          <c:invertIfNegative val="0"/>
          <c:cat>
            <c:numRef>
              <c:f>Sheet1!$A$2:$A$21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Sheet1!$B$2:$B$21</c:f>
              <c:numCache>
                <c:formatCode>0</c:formatCode>
                <c:ptCount val="20"/>
                <c:pt idx="0">
                  <c:v>8670.75</c:v>
                </c:pt>
                <c:pt idx="1">
                  <c:v>7477.24</c:v>
                </c:pt>
                <c:pt idx="2">
                  <c:v>5564.55</c:v>
                </c:pt>
                <c:pt idx="3">
                  <c:v>7146.78</c:v>
                </c:pt>
                <c:pt idx="4">
                  <c:v>7824.5</c:v>
                </c:pt>
                <c:pt idx="5">
                  <c:v>6457.31</c:v>
                </c:pt>
                <c:pt idx="6" formatCode="General">
                  <c:v>6950</c:v>
                </c:pt>
                <c:pt idx="7" formatCode="General">
                  <c:v>6701</c:v>
                </c:pt>
                <c:pt idx="8" formatCode="General">
                  <c:v>7220</c:v>
                </c:pt>
                <c:pt idx="9" formatCode="General">
                  <c:v>7095</c:v>
                </c:pt>
                <c:pt idx="10" formatCode="General">
                  <c:v>4924</c:v>
                </c:pt>
                <c:pt idx="11" formatCode="General">
                  <c:v>4808</c:v>
                </c:pt>
                <c:pt idx="12" formatCode="General">
                  <c:v>7188</c:v>
                </c:pt>
                <c:pt idx="13" formatCode="General">
                  <c:v>6850</c:v>
                </c:pt>
                <c:pt idx="14" formatCode="General">
                  <c:v>7209</c:v>
                </c:pt>
                <c:pt idx="15" formatCode="General">
                  <c:v>6797</c:v>
                </c:pt>
                <c:pt idx="16" formatCode="General">
                  <c:v>5711</c:v>
                </c:pt>
                <c:pt idx="17" formatCode="General">
                  <c:v>5545</c:v>
                </c:pt>
                <c:pt idx="18" formatCode="General">
                  <c:v>4057</c:v>
                </c:pt>
                <c:pt idx="19" formatCode="General">
                  <c:v>5985</c:v>
                </c:pt>
              </c:numCache>
            </c:numRef>
          </c:val>
          <c:extLst>
            <c:ext xmlns:c16="http://schemas.microsoft.com/office/drawing/2014/chart" uri="{C3380CC4-5D6E-409C-BE32-E72D297353CC}">
              <c16:uniqueId val="{00000000-3325-4B0F-B990-4B94C523EDF8}"/>
            </c:ext>
          </c:extLst>
        </c:ser>
        <c:ser>
          <c:idx val="1"/>
          <c:order val="1"/>
          <c:tx>
            <c:strRef>
              <c:f>Sheet1!$C$1</c:f>
              <c:strCache>
                <c:ptCount val="1"/>
                <c:pt idx="0">
                  <c:v>Inel</c:v>
                </c:pt>
              </c:strCache>
            </c:strRef>
          </c:tx>
          <c:invertIfNegative val="0"/>
          <c:cat>
            <c:numRef>
              <c:f>Sheet1!$A$2:$A$21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Sheet1!$C$2:$C$21</c:f>
              <c:numCache>
                <c:formatCode>0</c:formatCode>
                <c:ptCount val="20"/>
                <c:pt idx="0">
                  <c:v>5478.3700000000008</c:v>
                </c:pt>
                <c:pt idx="1">
                  <c:v>4980.8899999999994</c:v>
                </c:pt>
                <c:pt idx="2">
                  <c:v>6191.1599999999989</c:v>
                </c:pt>
                <c:pt idx="3">
                  <c:v>2297.63</c:v>
                </c:pt>
                <c:pt idx="4">
                  <c:v>1136.2999999999993</c:v>
                </c:pt>
                <c:pt idx="5">
                  <c:v>2686.05</c:v>
                </c:pt>
                <c:pt idx="6" formatCode="General">
                  <c:v>3015</c:v>
                </c:pt>
                <c:pt idx="7" formatCode="General">
                  <c:v>3522</c:v>
                </c:pt>
                <c:pt idx="8" formatCode="General">
                  <c:v>2141</c:v>
                </c:pt>
                <c:pt idx="9" formatCode="General">
                  <c:v>2275</c:v>
                </c:pt>
                <c:pt idx="10" formatCode="General">
                  <c:v>4639</c:v>
                </c:pt>
                <c:pt idx="11" formatCode="General">
                  <c:v>4772</c:v>
                </c:pt>
                <c:pt idx="12" formatCode="General">
                  <c:v>1793</c:v>
                </c:pt>
                <c:pt idx="13" formatCode="General">
                  <c:v>2157</c:v>
                </c:pt>
                <c:pt idx="14" formatCode="General">
                  <c:v>1611</c:v>
                </c:pt>
                <c:pt idx="15" formatCode="General">
                  <c:v>1541</c:v>
                </c:pt>
                <c:pt idx="16" formatCode="General">
                  <c:v>2289</c:v>
                </c:pt>
                <c:pt idx="17" formatCode="General">
                  <c:v>2500</c:v>
                </c:pt>
                <c:pt idx="18" formatCode="General">
                  <c:v>2826</c:v>
                </c:pt>
                <c:pt idx="19" formatCode="General">
                  <c:v>1426</c:v>
                </c:pt>
              </c:numCache>
            </c:numRef>
          </c:val>
          <c:extLst>
            <c:ext xmlns:c16="http://schemas.microsoft.com/office/drawing/2014/chart" uri="{C3380CC4-5D6E-409C-BE32-E72D297353CC}">
              <c16:uniqueId val="{00000001-3325-4B0F-B990-4B94C523EDF8}"/>
            </c:ext>
          </c:extLst>
        </c:ser>
        <c:dLbls>
          <c:showLegendKey val="0"/>
          <c:showVal val="0"/>
          <c:showCatName val="0"/>
          <c:showSerName val="0"/>
          <c:showPercent val="0"/>
          <c:showBubbleSize val="0"/>
        </c:dLbls>
        <c:gapWidth val="150"/>
        <c:shape val="box"/>
        <c:axId val="42609280"/>
        <c:axId val="42611456"/>
        <c:axId val="0"/>
      </c:bar3DChart>
      <c:catAx>
        <c:axId val="42609280"/>
        <c:scaling>
          <c:orientation val="minMax"/>
        </c:scaling>
        <c:delete val="0"/>
        <c:axPos val="b"/>
        <c:title>
          <c:tx>
            <c:rich>
              <a:bodyPr/>
              <a:lstStyle/>
              <a:p>
                <a:pPr>
                  <a:defRPr/>
                </a:pPr>
                <a:r>
                  <a:rPr lang="en-US" dirty="0" smtClean="0"/>
                  <a:t>Crop Year</a:t>
                </a:r>
                <a:endParaRPr lang="en-US" dirty="0"/>
              </a:p>
            </c:rich>
          </c:tx>
          <c:overlay val="0"/>
        </c:title>
        <c:numFmt formatCode="General" sourceLinked="1"/>
        <c:majorTickMark val="out"/>
        <c:minorTickMark val="none"/>
        <c:tickLblPos val="nextTo"/>
        <c:crossAx val="42611456"/>
        <c:crosses val="autoZero"/>
        <c:auto val="1"/>
        <c:lblAlgn val="ctr"/>
        <c:lblOffset val="100"/>
        <c:noMultiLvlLbl val="0"/>
      </c:catAx>
      <c:valAx>
        <c:axId val="42611456"/>
        <c:scaling>
          <c:orientation val="minMax"/>
        </c:scaling>
        <c:delete val="0"/>
        <c:axPos val="l"/>
        <c:majorGridlines/>
        <c:title>
          <c:tx>
            <c:rich>
              <a:bodyPr rot="-5400000" vert="horz"/>
              <a:lstStyle/>
              <a:p>
                <a:pPr>
                  <a:defRPr/>
                </a:pPr>
                <a:r>
                  <a:rPr lang="en-US" dirty="0" smtClean="0"/>
                  <a:t>% of Acres Represented</a:t>
                </a:r>
                <a:endParaRPr lang="en-US" dirty="0"/>
              </a:p>
            </c:rich>
          </c:tx>
          <c:overlay val="0"/>
        </c:title>
        <c:numFmt formatCode="0%" sourceLinked="1"/>
        <c:majorTickMark val="out"/>
        <c:minorTickMark val="none"/>
        <c:tickLblPos val="nextTo"/>
        <c:crossAx val="42609280"/>
        <c:crosses val="autoZero"/>
        <c:crossBetween val="between"/>
      </c:valAx>
    </c:plotArea>
    <c:legend>
      <c:legendPos val="r"/>
      <c:overlay val="0"/>
    </c:legend>
    <c:plotVisOnly val="1"/>
    <c:dispBlanksAs val="gap"/>
    <c:showDLblsOverMax val="0"/>
  </c:chart>
  <c:spPr>
    <a:solidFill>
      <a:schemeClr val="accent5">
        <a:lumMod val="20000"/>
        <a:lumOff val="80000"/>
      </a:schemeClr>
    </a:solidFill>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9861A9A-434E-4FAA-8DDC-F88646B0C865}" type="datetimeFigureOut">
              <a:rPr lang="en-US" smtClean="0"/>
              <a:t>2/8/2021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54C769F-E51C-430F-B4AB-A9AE50723D09}" type="slidenum">
              <a:rPr lang="en-US" smtClean="0"/>
              <a:t>‹#›</a:t>
            </a:fld>
            <a:endParaRPr lang="en-US"/>
          </a:p>
        </p:txBody>
      </p:sp>
    </p:spTree>
    <p:extLst>
      <p:ext uri="{BB962C8B-B14F-4D97-AF65-F5344CB8AC3E}">
        <p14:creationId xmlns:p14="http://schemas.microsoft.com/office/powerpoint/2010/main" val="993298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FE776FA-F5E0-447A-AD25-D4ED3A030767}" type="datetimeFigureOut">
              <a:rPr lang="en-US" smtClean="0"/>
              <a:t>2/8/2021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F8C142B-9BBF-4BA3-AEAD-FABA5D96A43C}" type="slidenum">
              <a:rPr lang="en-US" smtClean="0"/>
              <a:t>‹#›</a:t>
            </a:fld>
            <a:endParaRPr lang="en-US"/>
          </a:p>
        </p:txBody>
      </p:sp>
    </p:spTree>
    <p:extLst>
      <p:ext uri="{BB962C8B-B14F-4D97-AF65-F5344CB8AC3E}">
        <p14:creationId xmlns:p14="http://schemas.microsoft.com/office/powerpoint/2010/main" val="379228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for </a:t>
            </a:r>
            <a:r>
              <a:rPr lang="en-US" sz="1600" dirty="0" smtClean="0"/>
              <a:t>attending,</a:t>
            </a:r>
            <a:r>
              <a:rPr lang="en-US" sz="1600" baseline="0" dirty="0" smtClean="0"/>
              <a:t> taking time from your schedule for this meeting.</a:t>
            </a:r>
          </a:p>
          <a:p>
            <a:r>
              <a:rPr lang="en-US" sz="1600" baseline="0" dirty="0" smtClean="0"/>
              <a:t>This presentation is being pre-recorded. If time permits, we can have live discussion at the end.</a:t>
            </a:r>
            <a:endParaRPr lang="en-US" sz="1600" dirty="0"/>
          </a:p>
        </p:txBody>
      </p:sp>
      <p:sp>
        <p:nvSpPr>
          <p:cNvPr id="4" name="Slide Number Placeholder 3"/>
          <p:cNvSpPr>
            <a:spLocks noGrp="1"/>
          </p:cNvSpPr>
          <p:nvPr>
            <p:ph type="sldNum" sz="quarter" idx="10"/>
          </p:nvPr>
        </p:nvSpPr>
        <p:spPr/>
        <p:txBody>
          <a:bodyPr/>
          <a:lstStyle/>
          <a:p>
            <a:fld id="{2F8C142B-9BBF-4BA3-AEAD-FABA5D96A43C}" type="slidenum">
              <a:rPr lang="en-US" smtClean="0"/>
              <a:t>1</a:t>
            </a:fld>
            <a:endParaRPr lang="en-US"/>
          </a:p>
        </p:txBody>
      </p:sp>
    </p:spTree>
    <p:extLst>
      <p:ext uri="{BB962C8B-B14F-4D97-AF65-F5344CB8AC3E}">
        <p14:creationId xmlns:p14="http://schemas.microsoft.com/office/powerpoint/2010/main" val="1646641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days of picking.</a:t>
            </a:r>
          </a:p>
          <a:p>
            <a:endParaRPr lang="en-US" dirty="0"/>
          </a:p>
          <a:p>
            <a:r>
              <a:rPr lang="en-US" dirty="0" smtClean="0"/>
              <a:t>Lab staff in Fargo scheduled and prepared to process. </a:t>
            </a:r>
          </a:p>
          <a:p>
            <a:endParaRPr lang="en-US" dirty="0"/>
          </a:p>
          <a:p>
            <a:r>
              <a:rPr lang="en-US" dirty="0" smtClean="0"/>
              <a:t>Timing worked</a:t>
            </a:r>
            <a:r>
              <a:rPr lang="en-US" baseline="0" dirty="0" smtClean="0"/>
              <a:t> as well as possible. </a:t>
            </a:r>
            <a:r>
              <a:rPr lang="en-US" dirty="0" smtClean="0"/>
              <a:t>Had results by Jan 8.</a:t>
            </a:r>
            <a:endParaRPr lang="en-US" dirty="0"/>
          </a:p>
        </p:txBody>
      </p:sp>
      <p:sp>
        <p:nvSpPr>
          <p:cNvPr id="4" name="Slide Number Placeholder 3"/>
          <p:cNvSpPr>
            <a:spLocks noGrp="1"/>
          </p:cNvSpPr>
          <p:nvPr>
            <p:ph type="sldNum" sz="quarter" idx="10"/>
          </p:nvPr>
        </p:nvSpPr>
        <p:spPr/>
        <p:txBody>
          <a:bodyPr/>
          <a:lstStyle/>
          <a:p>
            <a:fld id="{2F8C142B-9BBF-4BA3-AEAD-FABA5D96A43C}" type="slidenum">
              <a:rPr lang="en-US" smtClean="0"/>
              <a:t>10</a:t>
            </a:fld>
            <a:endParaRPr lang="en-US"/>
          </a:p>
        </p:txBody>
      </p:sp>
    </p:spTree>
    <p:extLst>
      <p:ext uri="{BB962C8B-B14F-4D97-AF65-F5344CB8AC3E}">
        <p14:creationId xmlns:p14="http://schemas.microsoft.com/office/powerpoint/2010/main" val="2130698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Very thorough.  </a:t>
            </a:r>
            <a:endParaRPr lang="en-US" sz="1400" dirty="0" smtClean="0"/>
          </a:p>
          <a:p>
            <a:endParaRPr lang="en-US" sz="1400" dirty="0" smtClean="0"/>
          </a:p>
        </p:txBody>
      </p:sp>
      <p:sp>
        <p:nvSpPr>
          <p:cNvPr id="4" name="Slide Number Placeholder 3"/>
          <p:cNvSpPr>
            <a:spLocks noGrp="1"/>
          </p:cNvSpPr>
          <p:nvPr>
            <p:ph type="sldNum" sz="quarter" idx="10"/>
          </p:nvPr>
        </p:nvSpPr>
        <p:spPr/>
        <p:txBody>
          <a:bodyPr/>
          <a:lstStyle/>
          <a:p>
            <a:fld id="{2F8C142B-9BBF-4BA3-AEAD-FABA5D96A43C}" type="slidenum">
              <a:rPr lang="en-US" smtClean="0"/>
              <a:t>11</a:t>
            </a:fld>
            <a:endParaRPr lang="en-US"/>
          </a:p>
        </p:txBody>
      </p:sp>
    </p:spTree>
    <p:extLst>
      <p:ext uri="{BB962C8B-B14F-4D97-AF65-F5344CB8AC3E}">
        <p14:creationId xmlns:p14="http://schemas.microsoft.com/office/powerpoint/2010/main" val="2143684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As mentioned emergence was hampered by conditions.</a:t>
            </a:r>
          </a:p>
          <a:p>
            <a:endParaRPr lang="en-US" sz="1400" dirty="0"/>
          </a:p>
          <a:p>
            <a:r>
              <a:rPr lang="en-US" sz="1400" dirty="0" smtClean="0"/>
              <a:t>Weeds established and were competitive</a:t>
            </a:r>
          </a:p>
          <a:p>
            <a:endParaRPr lang="en-US" sz="1400" dirty="0" smtClean="0"/>
          </a:p>
        </p:txBody>
      </p:sp>
      <p:sp>
        <p:nvSpPr>
          <p:cNvPr id="4" name="Slide Number Placeholder 3"/>
          <p:cNvSpPr>
            <a:spLocks noGrp="1"/>
          </p:cNvSpPr>
          <p:nvPr>
            <p:ph type="sldNum" sz="quarter" idx="10"/>
          </p:nvPr>
        </p:nvSpPr>
        <p:spPr/>
        <p:txBody>
          <a:bodyPr/>
          <a:lstStyle/>
          <a:p>
            <a:fld id="{2F8C142B-9BBF-4BA3-AEAD-FABA5D96A43C}" type="slidenum">
              <a:rPr lang="en-US" smtClean="0"/>
              <a:t>12</a:t>
            </a:fld>
            <a:endParaRPr lang="en-US"/>
          </a:p>
        </p:txBody>
      </p:sp>
    </p:spTree>
    <p:extLst>
      <p:ext uri="{BB962C8B-B14F-4D97-AF65-F5344CB8AC3E}">
        <p14:creationId xmlns:p14="http://schemas.microsoft.com/office/powerpoint/2010/main" val="270901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Still had good symptom expression of virus</a:t>
            </a:r>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13</a:t>
            </a:fld>
            <a:endParaRPr lang="en-US"/>
          </a:p>
        </p:txBody>
      </p:sp>
    </p:spTree>
    <p:extLst>
      <p:ext uri="{BB962C8B-B14F-4D97-AF65-F5344CB8AC3E}">
        <p14:creationId xmlns:p14="http://schemas.microsoft.com/office/powerpoint/2010/main" val="310737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Good symptom expression</a:t>
            </a:r>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14</a:t>
            </a:fld>
            <a:endParaRPr lang="en-US"/>
          </a:p>
        </p:txBody>
      </p:sp>
    </p:spTree>
    <p:extLst>
      <p:ext uri="{BB962C8B-B14F-4D97-AF65-F5344CB8AC3E}">
        <p14:creationId xmlns:p14="http://schemas.microsoft.com/office/powerpoint/2010/main" val="3107375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symptom expression.</a:t>
            </a:r>
          </a:p>
          <a:p>
            <a:endParaRPr lang="en-US" dirty="0"/>
          </a:p>
          <a:p>
            <a:r>
              <a:rPr lang="en-US" dirty="0" smtClean="0"/>
              <a:t>This tuber produced two stems. One was positive for PVY. One was negative (healthy)</a:t>
            </a:r>
          </a:p>
          <a:p>
            <a:endParaRPr lang="en-US" dirty="0"/>
          </a:p>
          <a:p>
            <a:r>
              <a:rPr lang="en-US" dirty="0" smtClean="0"/>
              <a:t>Virus is not always equally distributed through the tuber. Some sprouts are infected and others may not be.</a:t>
            </a:r>
          </a:p>
          <a:p>
            <a:endParaRPr lang="en-US" dirty="0"/>
          </a:p>
          <a:p>
            <a:r>
              <a:rPr lang="en-US" dirty="0" smtClean="0"/>
              <a:t>We found another example like this in another seed lot.</a:t>
            </a:r>
          </a:p>
        </p:txBody>
      </p:sp>
      <p:sp>
        <p:nvSpPr>
          <p:cNvPr id="4" name="Slide Number Placeholder 3"/>
          <p:cNvSpPr>
            <a:spLocks noGrp="1"/>
          </p:cNvSpPr>
          <p:nvPr>
            <p:ph type="sldNum" sz="quarter" idx="10"/>
          </p:nvPr>
        </p:nvSpPr>
        <p:spPr/>
        <p:txBody>
          <a:bodyPr/>
          <a:lstStyle/>
          <a:p>
            <a:fld id="{2F8C142B-9BBF-4BA3-AEAD-FABA5D96A43C}" type="slidenum">
              <a:rPr lang="en-US" smtClean="0"/>
              <a:t>15</a:t>
            </a:fld>
            <a:endParaRPr lang="en-US"/>
          </a:p>
        </p:txBody>
      </p:sp>
    </p:spTree>
    <p:extLst>
      <p:ext uri="{BB962C8B-B14F-4D97-AF65-F5344CB8AC3E}">
        <p14:creationId xmlns:p14="http://schemas.microsoft.com/office/powerpoint/2010/main" val="1361664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symptom expression</a:t>
            </a:r>
          </a:p>
        </p:txBody>
      </p:sp>
      <p:sp>
        <p:nvSpPr>
          <p:cNvPr id="4" name="Slide Number Placeholder 3"/>
          <p:cNvSpPr>
            <a:spLocks noGrp="1"/>
          </p:cNvSpPr>
          <p:nvPr>
            <p:ph type="sldNum" sz="quarter" idx="10"/>
          </p:nvPr>
        </p:nvSpPr>
        <p:spPr/>
        <p:txBody>
          <a:bodyPr/>
          <a:lstStyle/>
          <a:p>
            <a:fld id="{2F8C142B-9BBF-4BA3-AEAD-FABA5D96A43C}" type="slidenum">
              <a:rPr lang="en-US" smtClean="0"/>
              <a:t>16</a:t>
            </a:fld>
            <a:endParaRPr lang="en-US"/>
          </a:p>
        </p:txBody>
      </p:sp>
    </p:spTree>
    <p:extLst>
      <p:ext uri="{BB962C8B-B14F-4D97-AF65-F5344CB8AC3E}">
        <p14:creationId xmlns:p14="http://schemas.microsoft.com/office/powerpoint/2010/main" val="1361664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Used Agdia </a:t>
            </a:r>
            <a:r>
              <a:rPr lang="en-US" sz="1400" dirty="0" err="1" smtClean="0"/>
              <a:t>Immuno</a:t>
            </a:r>
            <a:r>
              <a:rPr lang="en-US" sz="1400" dirty="0" smtClean="0"/>
              <a:t> test strips for on-site confirmation of questionable plants.</a:t>
            </a:r>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17</a:t>
            </a:fld>
            <a:endParaRPr lang="en-US"/>
          </a:p>
        </p:txBody>
      </p:sp>
    </p:spTree>
    <p:extLst>
      <p:ext uri="{BB962C8B-B14F-4D97-AF65-F5344CB8AC3E}">
        <p14:creationId xmlns:p14="http://schemas.microsoft.com/office/powerpoint/2010/main" val="166108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Explain slides: </a:t>
            </a:r>
            <a:r>
              <a:rPr lang="en-US" sz="1400" dirty="0" smtClean="0"/>
              <a:t>(345 – 309):</a:t>
            </a:r>
            <a:r>
              <a:rPr lang="en-US" sz="1400" baseline="0" dirty="0" smtClean="0"/>
              <a:t> </a:t>
            </a:r>
            <a:r>
              <a:rPr lang="en-US" sz="1400" dirty="0" smtClean="0"/>
              <a:t>36 lots more </a:t>
            </a:r>
            <a:r>
              <a:rPr lang="en-US" sz="1400" dirty="0"/>
              <a:t>than </a:t>
            </a:r>
            <a:r>
              <a:rPr lang="en-US" sz="1400" dirty="0" smtClean="0"/>
              <a:t>2019 </a:t>
            </a:r>
            <a:r>
              <a:rPr lang="en-US" sz="1400" dirty="0"/>
              <a:t>crop. </a:t>
            </a:r>
            <a:r>
              <a:rPr lang="en-US" sz="1400" dirty="0" smtClean="0"/>
              <a:t>528 </a:t>
            </a:r>
            <a:r>
              <a:rPr lang="en-US" sz="1400" dirty="0"/>
              <a:t>acres </a:t>
            </a:r>
            <a:r>
              <a:rPr lang="en-US" sz="1400" dirty="0" smtClean="0"/>
              <a:t>more (7411 – 6883). 5985 Eligible (4057 </a:t>
            </a:r>
            <a:r>
              <a:rPr lang="en-US" sz="1400" dirty="0" err="1" smtClean="0"/>
              <a:t>elig</a:t>
            </a:r>
            <a:r>
              <a:rPr lang="en-US" sz="1400" dirty="0" smtClean="0"/>
              <a:t> 2019), 1426 </a:t>
            </a:r>
            <a:r>
              <a:rPr lang="en-US" sz="1400" dirty="0" err="1" smtClean="0"/>
              <a:t>Inel</a:t>
            </a:r>
            <a:r>
              <a:rPr lang="en-US" sz="1400" dirty="0" smtClean="0"/>
              <a:t> </a:t>
            </a:r>
            <a:r>
              <a:rPr lang="en-US" sz="1400" dirty="0"/>
              <a:t>(2826 </a:t>
            </a:r>
            <a:r>
              <a:rPr lang="en-US" sz="1400" dirty="0" err="1" smtClean="0"/>
              <a:t>inel</a:t>
            </a:r>
            <a:r>
              <a:rPr lang="en-US" sz="1400" dirty="0" smtClean="0"/>
              <a:t>)</a:t>
            </a:r>
          </a:p>
          <a:p>
            <a:endParaRPr lang="en-US" sz="1400" dirty="0" smtClean="0"/>
          </a:p>
          <a:p>
            <a:r>
              <a:rPr lang="en-US" sz="1400" dirty="0" smtClean="0"/>
              <a:t>Biggest comparison to 2019 crop is that</a:t>
            </a:r>
            <a:r>
              <a:rPr lang="en-US" sz="1400" baseline="0" dirty="0" smtClean="0"/>
              <a:t> we had </a:t>
            </a:r>
            <a:r>
              <a:rPr lang="en-US" sz="1400" dirty="0" smtClean="0"/>
              <a:t>1900 acres more eligible for recertification.</a:t>
            </a:r>
            <a:endParaRPr lang="en-US" sz="1400" dirty="0"/>
          </a:p>
          <a:p>
            <a:endParaRPr lang="en-US" sz="1400" dirty="0"/>
          </a:p>
          <a:p>
            <a:r>
              <a:rPr lang="en-US" sz="1400" dirty="0"/>
              <a:t>Vertical axes list acres</a:t>
            </a:r>
          </a:p>
          <a:p>
            <a:endParaRPr lang="en-US" sz="1400" dirty="0"/>
          </a:p>
          <a:p>
            <a:r>
              <a:rPr lang="en-US" sz="1400" dirty="0"/>
              <a:t>Horizontal is </a:t>
            </a:r>
            <a:r>
              <a:rPr lang="en-US" sz="1400" dirty="0" smtClean="0"/>
              <a:t>Field Year, </a:t>
            </a:r>
            <a:r>
              <a:rPr lang="en-US" sz="1400" dirty="0"/>
              <a:t>sub headed by </a:t>
            </a:r>
            <a:r>
              <a:rPr lang="en-US" sz="1400" dirty="0" smtClean="0"/>
              <a:t>eligible and ineligible data</a:t>
            </a:r>
            <a:endParaRPr lang="en-US" sz="1400" dirty="0"/>
          </a:p>
          <a:p>
            <a:endParaRPr lang="en-US" sz="1400" dirty="0"/>
          </a:p>
          <a:p>
            <a:r>
              <a:rPr lang="en-US" sz="1400" dirty="0"/>
              <a:t>First line is acres ineligible related to </a:t>
            </a:r>
            <a:r>
              <a:rPr lang="en-US" sz="1400" dirty="0" smtClean="0"/>
              <a:t>Field Year</a:t>
            </a:r>
            <a:endParaRPr lang="en-US" sz="1400" dirty="0"/>
          </a:p>
          <a:p>
            <a:endParaRPr lang="en-US" sz="1400" dirty="0"/>
          </a:p>
          <a:p>
            <a:r>
              <a:rPr lang="en-US" sz="1400" dirty="0"/>
              <a:t>Second line is acres Eligible related to </a:t>
            </a:r>
            <a:r>
              <a:rPr lang="en-US" sz="1400" dirty="0" smtClean="0"/>
              <a:t>Field Year</a:t>
            </a:r>
            <a:endParaRPr lang="en-US" sz="1400" dirty="0"/>
          </a:p>
          <a:p>
            <a:endParaRPr lang="en-US" sz="1400" dirty="0"/>
          </a:p>
          <a:p>
            <a:r>
              <a:rPr lang="en-US" sz="1400" dirty="0"/>
              <a:t>Eligibility based on maximum of 0.5% Mosaic</a:t>
            </a:r>
          </a:p>
          <a:p>
            <a:endParaRPr lang="en-US" sz="1400" dirty="0"/>
          </a:p>
          <a:p>
            <a:r>
              <a:rPr lang="en-US" sz="1400" dirty="0"/>
              <a:t>Shows what would be expected…clean early </a:t>
            </a:r>
            <a:r>
              <a:rPr lang="en-US" sz="1400" dirty="0" smtClean="0"/>
              <a:t>Field Years, </a:t>
            </a:r>
            <a:r>
              <a:rPr lang="en-US" sz="1400" dirty="0"/>
              <a:t>increasing mosaic levels later </a:t>
            </a:r>
            <a:r>
              <a:rPr lang="en-US" sz="1400" dirty="0" smtClean="0"/>
              <a:t>Field Years.</a:t>
            </a:r>
          </a:p>
          <a:p>
            <a:endParaRPr lang="en-US" sz="1400" dirty="0"/>
          </a:p>
          <a:p>
            <a:r>
              <a:rPr lang="en-US" sz="1400" dirty="0" smtClean="0"/>
              <a:t>318 lots were eligible. 27 lots are ineligible for recertification.</a:t>
            </a:r>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18</a:t>
            </a:fld>
            <a:endParaRPr lang="en-US"/>
          </a:p>
        </p:txBody>
      </p:sp>
    </p:spTree>
    <p:extLst>
      <p:ext uri="{BB962C8B-B14F-4D97-AF65-F5344CB8AC3E}">
        <p14:creationId xmlns:p14="http://schemas.microsoft.com/office/powerpoint/2010/main" val="154506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By potato type</a:t>
            </a:r>
            <a:r>
              <a:rPr lang="en-US" sz="14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Eligibility in FY4 much higher than past years.</a:t>
            </a:r>
          </a:p>
          <a:p>
            <a:endParaRPr lang="en-US" sz="1400" dirty="0" smtClean="0"/>
          </a:p>
          <a:p>
            <a:r>
              <a:rPr lang="en-US" sz="1400" dirty="0" smtClean="0"/>
              <a:t>Last year (2019 crop) 81 lots, 1,667 acres:</a:t>
            </a:r>
            <a:r>
              <a:rPr lang="en-US" sz="1400" baseline="0" dirty="0" smtClean="0"/>
              <a:t> 540 Eligible, 1,127 ineligible</a:t>
            </a:r>
          </a:p>
          <a:p>
            <a:r>
              <a:rPr lang="en-US" sz="1400" baseline="0" dirty="0" smtClean="0"/>
              <a:t>This year: 1000 acres more Eligible due to </a:t>
            </a:r>
            <a:r>
              <a:rPr lang="en-US" sz="1400" dirty="0" smtClean="0"/>
              <a:t>good </a:t>
            </a:r>
            <a:r>
              <a:rPr lang="en-US" sz="1400" baseline="0" dirty="0" smtClean="0"/>
              <a:t>harvest</a:t>
            </a:r>
            <a:r>
              <a:rPr lang="en-US" sz="1400" dirty="0" smtClean="0"/>
              <a:t> of summer</a:t>
            </a:r>
            <a:r>
              <a:rPr lang="en-US" sz="1400" baseline="0" dirty="0" smtClean="0"/>
              <a:t> acres and higher virus in harvested acres.</a:t>
            </a:r>
          </a:p>
          <a:p>
            <a:endParaRPr lang="en-US" sz="1400" dirty="0"/>
          </a:p>
          <a:p>
            <a:r>
              <a:rPr lang="en-US" sz="1400" dirty="0"/>
              <a:t>Similar to normal expected pattern</a:t>
            </a:r>
          </a:p>
        </p:txBody>
      </p:sp>
      <p:sp>
        <p:nvSpPr>
          <p:cNvPr id="4" name="Slide Number Placeholder 3"/>
          <p:cNvSpPr>
            <a:spLocks noGrp="1"/>
          </p:cNvSpPr>
          <p:nvPr>
            <p:ph type="sldNum" sz="quarter" idx="10"/>
          </p:nvPr>
        </p:nvSpPr>
        <p:spPr/>
        <p:txBody>
          <a:bodyPr/>
          <a:lstStyle/>
          <a:p>
            <a:fld id="{2F8C142B-9BBF-4BA3-AEAD-FABA5D96A43C}" type="slidenum">
              <a:rPr lang="en-US" smtClean="0"/>
              <a:t>19</a:t>
            </a:fld>
            <a:endParaRPr lang="en-US"/>
          </a:p>
        </p:txBody>
      </p:sp>
    </p:spTree>
    <p:extLst>
      <p:ext uri="{BB962C8B-B14F-4D97-AF65-F5344CB8AC3E}">
        <p14:creationId xmlns:p14="http://schemas.microsoft.com/office/powerpoint/2010/main" val="385002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outline is similar to previous Winter Test presentations.</a:t>
            </a:r>
            <a:endParaRPr lang="en-US" dirty="0"/>
          </a:p>
        </p:txBody>
      </p:sp>
      <p:sp>
        <p:nvSpPr>
          <p:cNvPr id="4" name="Slide Number Placeholder 3"/>
          <p:cNvSpPr>
            <a:spLocks noGrp="1"/>
          </p:cNvSpPr>
          <p:nvPr>
            <p:ph type="sldNum" sz="quarter" idx="10"/>
          </p:nvPr>
        </p:nvSpPr>
        <p:spPr/>
        <p:txBody>
          <a:bodyPr/>
          <a:lstStyle/>
          <a:p>
            <a:fld id="{2F8C142B-9BBF-4BA3-AEAD-FABA5D96A43C}" type="slidenum">
              <a:rPr lang="en-US" smtClean="0"/>
              <a:t>2</a:t>
            </a:fld>
            <a:endParaRPr lang="en-US"/>
          </a:p>
        </p:txBody>
      </p:sp>
    </p:spTree>
    <p:extLst>
      <p:ext uri="{BB962C8B-B14F-4D97-AF65-F5344CB8AC3E}">
        <p14:creationId xmlns:p14="http://schemas.microsoft.com/office/powerpoint/2010/main" val="1420739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Similar to normal expected pattern</a:t>
            </a:r>
          </a:p>
          <a:p>
            <a:r>
              <a:rPr lang="en-US" sz="1400" dirty="0" smtClean="0"/>
              <a:t>Comparison: similar to last year.</a:t>
            </a:r>
          </a:p>
          <a:p>
            <a:r>
              <a:rPr lang="en-US" sz="1400" dirty="0" smtClean="0"/>
              <a:t>2019</a:t>
            </a:r>
            <a:r>
              <a:rPr lang="en-US" sz="1400" baseline="0" dirty="0" smtClean="0"/>
              <a:t> Crop: 101 lots, 3,052 acres, 2,149 eligible, 903 ineligible</a:t>
            </a:r>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20</a:t>
            </a:fld>
            <a:endParaRPr lang="en-US"/>
          </a:p>
        </p:txBody>
      </p:sp>
    </p:spTree>
    <p:extLst>
      <p:ext uri="{BB962C8B-B14F-4D97-AF65-F5344CB8AC3E}">
        <p14:creationId xmlns:p14="http://schemas.microsoft.com/office/powerpoint/2010/main" val="1246090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Expected </a:t>
            </a:r>
            <a:r>
              <a:rPr lang="en-US" sz="1600" dirty="0" smtClean="0"/>
              <a:t>results</a:t>
            </a:r>
          </a:p>
          <a:p>
            <a:endParaRPr lang="en-US" sz="1600" dirty="0" smtClean="0"/>
          </a:p>
          <a:p>
            <a:r>
              <a:rPr lang="en-US" sz="1600" dirty="0" smtClean="0"/>
              <a:t>Comparison : 600 more eligible acres than last year</a:t>
            </a:r>
          </a:p>
          <a:p>
            <a:r>
              <a:rPr lang="en-US" sz="1600" dirty="0" smtClean="0"/>
              <a:t>2019 Crop: 97 lots, 1,963 total, 1,231 eligible, 732 </a:t>
            </a:r>
            <a:r>
              <a:rPr lang="en-US" sz="1600" dirty="0" err="1" smtClean="0"/>
              <a:t>inel</a:t>
            </a:r>
            <a:endParaRPr lang="en-US" sz="1600" dirty="0"/>
          </a:p>
        </p:txBody>
      </p:sp>
      <p:sp>
        <p:nvSpPr>
          <p:cNvPr id="4" name="Slide Number Placeholder 3"/>
          <p:cNvSpPr>
            <a:spLocks noGrp="1"/>
          </p:cNvSpPr>
          <p:nvPr>
            <p:ph type="sldNum" sz="quarter" idx="10"/>
          </p:nvPr>
        </p:nvSpPr>
        <p:spPr/>
        <p:txBody>
          <a:bodyPr/>
          <a:lstStyle/>
          <a:p>
            <a:fld id="{2F8C142B-9BBF-4BA3-AEAD-FABA5D96A43C}" type="slidenum">
              <a:rPr lang="en-US" smtClean="0"/>
              <a:t>21</a:t>
            </a:fld>
            <a:endParaRPr lang="en-US"/>
          </a:p>
        </p:txBody>
      </p:sp>
    </p:spTree>
    <p:extLst>
      <p:ext uri="{BB962C8B-B14F-4D97-AF65-F5344CB8AC3E}">
        <p14:creationId xmlns:p14="http://schemas.microsoft.com/office/powerpoint/2010/main" val="3119863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Limited acreage.</a:t>
            </a:r>
            <a:r>
              <a:rPr lang="en-US" sz="1600" baseline="0" dirty="0" smtClean="0"/>
              <a:t> Yellow flesh and other specialties</a:t>
            </a:r>
          </a:p>
          <a:p>
            <a:endParaRPr lang="en-US" sz="1600" dirty="0"/>
          </a:p>
          <a:p>
            <a:r>
              <a:rPr lang="en-US" sz="1600" baseline="0" dirty="0" smtClean="0"/>
              <a:t>Comparison very similar to last year.</a:t>
            </a:r>
          </a:p>
          <a:p>
            <a:r>
              <a:rPr lang="en-US" sz="1600" baseline="0" dirty="0" smtClean="0"/>
              <a:t>2019 30 lots, 200 acres; 135 eligible, 65 ineligible</a:t>
            </a: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C142B-9BBF-4BA3-AEAD-FABA5D96A4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729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Same </a:t>
            </a:r>
            <a:r>
              <a:rPr lang="en-US" sz="1600" dirty="0"/>
              <a:t>eligible acres as previous </a:t>
            </a:r>
            <a:r>
              <a:rPr lang="en-US" sz="1600" dirty="0" smtClean="0"/>
              <a:t>slides </a:t>
            </a:r>
            <a:endParaRPr lang="en-US" sz="1600" dirty="0"/>
          </a:p>
          <a:p>
            <a:endParaRPr lang="en-US" sz="1600" dirty="0"/>
          </a:p>
          <a:p>
            <a:r>
              <a:rPr lang="en-US" sz="1600" dirty="0"/>
              <a:t>Across board comparison by type of potato. </a:t>
            </a:r>
          </a:p>
          <a:p>
            <a:endParaRPr lang="en-US" sz="1600" dirty="0"/>
          </a:p>
          <a:p>
            <a:r>
              <a:rPr lang="en-US" sz="1600" dirty="0"/>
              <a:t>Russets at back, reds, whites, </a:t>
            </a:r>
            <a:r>
              <a:rPr lang="en-US" sz="1600" dirty="0" err="1"/>
              <a:t>sp</a:t>
            </a:r>
            <a:endParaRPr lang="en-US" sz="1600" dirty="0"/>
          </a:p>
        </p:txBody>
      </p:sp>
      <p:sp>
        <p:nvSpPr>
          <p:cNvPr id="4" name="Slide Number Placeholder 3"/>
          <p:cNvSpPr>
            <a:spLocks noGrp="1"/>
          </p:cNvSpPr>
          <p:nvPr>
            <p:ph type="sldNum" sz="quarter" idx="10"/>
          </p:nvPr>
        </p:nvSpPr>
        <p:spPr/>
        <p:txBody>
          <a:bodyPr/>
          <a:lstStyle/>
          <a:p>
            <a:fld id="{2F8C142B-9BBF-4BA3-AEAD-FABA5D96A43C}" type="slidenum">
              <a:rPr lang="en-US" smtClean="0"/>
              <a:t>23</a:t>
            </a:fld>
            <a:endParaRPr lang="en-US"/>
          </a:p>
        </p:txBody>
      </p:sp>
    </p:spTree>
    <p:extLst>
      <p:ext uri="{BB962C8B-B14F-4D97-AF65-F5344CB8AC3E}">
        <p14:creationId xmlns:p14="http://schemas.microsoft.com/office/powerpoint/2010/main" val="1443479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Line graph is Acres submitted for Winter Test over recent years.</a:t>
            </a:r>
          </a:p>
          <a:p>
            <a:endParaRPr lang="en-US" sz="1600" dirty="0" smtClean="0"/>
          </a:p>
          <a:p>
            <a:r>
              <a:rPr lang="en-US" sz="1600" dirty="0" smtClean="0"/>
              <a:t>The top line is summer</a:t>
            </a:r>
            <a:r>
              <a:rPr lang="en-US" sz="1600" baseline="0" dirty="0" smtClean="0"/>
              <a:t> acreage that was accepted for certification.</a:t>
            </a:r>
            <a:endParaRPr lang="en-US" sz="1600" dirty="0" smtClean="0"/>
          </a:p>
          <a:p>
            <a:endParaRPr lang="en-US" sz="1600" dirty="0"/>
          </a:p>
          <a:p>
            <a:r>
              <a:rPr lang="en-US" sz="1600" dirty="0" smtClean="0"/>
              <a:t>green line is total acres represented by lots submitted to WT.</a:t>
            </a:r>
          </a:p>
          <a:p>
            <a:endParaRPr lang="en-US" sz="1600" dirty="0"/>
          </a:p>
          <a:p>
            <a:r>
              <a:rPr lang="en-US" sz="1600" dirty="0" smtClean="0"/>
              <a:t>Red line is Eligible acres after WT plot inspection. Eligible is defined as less than 0.5% virus. Virus is Mosaic caused by PVY</a:t>
            </a:r>
          </a:p>
          <a:p>
            <a:endParaRPr lang="en-US" sz="1600" dirty="0"/>
          </a:p>
          <a:p>
            <a:r>
              <a:rPr lang="en-US" sz="1600" dirty="0" smtClean="0"/>
              <a:t>Purple line is Ineligible acres after WT plot inspection. Greater than 0.5% virus.</a:t>
            </a:r>
          </a:p>
          <a:p>
            <a:endParaRPr lang="en-US" sz="1600" dirty="0" smtClean="0"/>
          </a:p>
          <a:p>
            <a:r>
              <a:rPr lang="en-US" sz="1600" dirty="0" smtClean="0"/>
              <a:t>Overall</a:t>
            </a:r>
            <a:r>
              <a:rPr lang="en-US" sz="1600" baseline="0" dirty="0" smtClean="0"/>
              <a:t> quality of our replant crop increases as the red line moves closer to the green line.</a:t>
            </a:r>
          </a:p>
          <a:p>
            <a:endParaRPr lang="en-US" sz="1600" baseline="0" dirty="0" smtClean="0"/>
          </a:p>
          <a:p>
            <a:r>
              <a:rPr lang="en-US" sz="1600" baseline="0" dirty="0" smtClean="0"/>
              <a:t>Growers made good decisions last year. They planted seed with zero or very low levels of Mosaic. They managed it well during the summer, and killed vines before virus could spread. </a:t>
            </a: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C142B-9BBF-4BA3-AEAD-FABA5D96A4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230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a:p>
            <a:r>
              <a:rPr lang="en-US" sz="1600" dirty="0" smtClean="0"/>
              <a:t>Follow the 80% level on the graph.</a:t>
            </a:r>
          </a:p>
          <a:p>
            <a:endParaRPr lang="en-US" sz="1600" dirty="0"/>
          </a:p>
          <a:p>
            <a:r>
              <a:rPr lang="en-US" sz="1600" dirty="0" smtClean="0"/>
              <a:t>5</a:t>
            </a:r>
            <a:r>
              <a:rPr lang="en-US" sz="1600" baseline="30000" dirty="0" smtClean="0"/>
              <a:t>th</a:t>
            </a:r>
            <a:r>
              <a:rPr lang="en-US" sz="1600" dirty="0" smtClean="0"/>
              <a:t> best year in past 20 years.</a:t>
            </a:r>
          </a:p>
          <a:p>
            <a:endParaRPr lang="en-US" sz="1600" dirty="0"/>
          </a:p>
        </p:txBody>
      </p:sp>
      <p:sp>
        <p:nvSpPr>
          <p:cNvPr id="4" name="Slide Number Placeholder 3"/>
          <p:cNvSpPr>
            <a:spLocks noGrp="1"/>
          </p:cNvSpPr>
          <p:nvPr>
            <p:ph type="sldNum" sz="quarter" idx="10"/>
          </p:nvPr>
        </p:nvSpPr>
        <p:spPr/>
        <p:txBody>
          <a:bodyPr/>
          <a:lstStyle/>
          <a:p>
            <a:fld id="{2F8C142B-9BBF-4BA3-AEAD-FABA5D96A43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345960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story is in</a:t>
            </a:r>
            <a:r>
              <a:rPr lang="en-US" baseline="0" dirty="0" smtClean="0"/>
              <a:t> the last table. </a:t>
            </a:r>
          </a:p>
          <a:p>
            <a:r>
              <a:rPr lang="en-US" baseline="0" dirty="0" smtClean="0"/>
              <a:t>Eligible means 0.5% mosaic or less.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C142B-9BBF-4BA3-AEAD-FABA5D96A4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2049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C142B-9BBF-4BA3-AEAD-FABA5D96A43C}" type="slidenum">
              <a:rPr lang="en-US" smtClean="0"/>
              <a:t>27</a:t>
            </a:fld>
            <a:endParaRPr lang="en-US"/>
          </a:p>
        </p:txBody>
      </p:sp>
    </p:spTree>
    <p:extLst>
      <p:ext uri="{BB962C8B-B14F-4D97-AF65-F5344CB8AC3E}">
        <p14:creationId xmlns:p14="http://schemas.microsoft.com/office/powerpoint/2010/main" val="964106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 and growth due to normal</a:t>
            </a:r>
            <a:r>
              <a:rPr lang="en-US" baseline="0" dirty="0" smtClean="0"/>
              <a:t> physiology of tubers? Normal growth, decent growing conditions?</a:t>
            </a:r>
            <a:endParaRPr lang="en-US" dirty="0" smtClean="0"/>
          </a:p>
          <a:p>
            <a:endParaRPr lang="en-US" dirty="0" smtClean="0"/>
          </a:p>
          <a:p>
            <a:r>
              <a:rPr lang="en-US" dirty="0"/>
              <a:t>7</a:t>
            </a:r>
            <a:r>
              <a:rPr lang="en-US" dirty="0" smtClean="0"/>
              <a:t>9% eligible acres up from 59% last year, </a:t>
            </a:r>
          </a:p>
          <a:p>
            <a:endParaRPr lang="en-US" dirty="0" smtClean="0"/>
          </a:p>
          <a:p>
            <a:endParaRPr lang="en-US" dirty="0" smtClean="0"/>
          </a:p>
          <a:p>
            <a:r>
              <a:rPr lang="en-US" dirty="0" smtClean="0"/>
              <a:t>Health Certificates – Full transparency</a:t>
            </a:r>
            <a:endParaRPr lang="en-US" dirty="0"/>
          </a:p>
        </p:txBody>
      </p:sp>
      <p:sp>
        <p:nvSpPr>
          <p:cNvPr id="4" name="Slide Number Placeholder 3"/>
          <p:cNvSpPr>
            <a:spLocks noGrp="1"/>
          </p:cNvSpPr>
          <p:nvPr>
            <p:ph type="sldNum" sz="quarter" idx="10"/>
          </p:nvPr>
        </p:nvSpPr>
        <p:spPr/>
        <p:txBody>
          <a:bodyPr/>
          <a:lstStyle/>
          <a:p>
            <a:fld id="{2F8C142B-9BBF-4BA3-AEAD-FABA5D96A43C}" type="slidenum">
              <a:rPr lang="en-US" smtClean="0"/>
              <a:t>28</a:t>
            </a:fld>
            <a:endParaRPr lang="en-US"/>
          </a:p>
        </p:txBody>
      </p:sp>
    </p:spTree>
    <p:extLst>
      <p:ext uri="{BB962C8B-B14F-4D97-AF65-F5344CB8AC3E}">
        <p14:creationId xmlns:p14="http://schemas.microsoft.com/office/powerpoint/2010/main" val="964106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81% is </a:t>
            </a:r>
            <a:r>
              <a:rPr lang="en-US" baseline="0" dirty="0" smtClean="0"/>
              <a:t>eligible seed for </a:t>
            </a:r>
            <a:r>
              <a:rPr lang="en-US" baseline="0" dirty="0" err="1" smtClean="0"/>
              <a:t>recertificaiton</a:t>
            </a:r>
            <a:r>
              <a:rPr lang="en-US" baseline="0" dirty="0" smtClean="0"/>
              <a:t>.</a:t>
            </a:r>
            <a:endParaRPr lang="en-US" dirty="0" smtClean="0"/>
          </a:p>
          <a:p>
            <a:endParaRPr lang="en-US" dirty="0" smtClean="0"/>
          </a:p>
          <a:p>
            <a:r>
              <a:rPr lang="en-US" dirty="0" smtClean="0"/>
              <a:t>Estimate </a:t>
            </a:r>
          </a:p>
          <a:p>
            <a:endParaRPr lang="en-US" dirty="0" smtClean="0"/>
          </a:p>
          <a:p>
            <a:r>
              <a:rPr lang="en-US" dirty="0" smtClean="0"/>
              <a:t>Health Certificates – Full transparency</a:t>
            </a:r>
            <a:r>
              <a:rPr lang="en-US" baseline="0" dirty="0" smtClean="0"/>
              <a:t> lists data specific to seed lots. </a:t>
            </a:r>
          </a:p>
          <a:p>
            <a:r>
              <a:rPr lang="en-US" baseline="0" dirty="0" smtClean="0"/>
              <a:t>     Required for seed leaving the state for recertification. </a:t>
            </a:r>
          </a:p>
          <a:p>
            <a:r>
              <a:rPr lang="en-US" baseline="0" dirty="0" smtClean="0"/>
              <a:t>     Required for lots coming into the state for recertification.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C142B-9BBF-4BA3-AEAD-FABA5D96A4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07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400" dirty="0"/>
              <a:t>Most important part of certification process. IMHO</a:t>
            </a:r>
          </a:p>
          <a:p>
            <a:endParaRPr lang="en-US" sz="1400" dirty="0"/>
          </a:p>
          <a:p>
            <a:r>
              <a:rPr lang="en-US" sz="1400" dirty="0"/>
              <a:t>Industry standard – developed and validated over 50 years and 14 certification programs</a:t>
            </a:r>
          </a:p>
          <a:p>
            <a:endParaRPr lang="en-US" sz="1400" dirty="0" smtClean="0"/>
          </a:p>
          <a:p>
            <a:r>
              <a:rPr lang="en-US" sz="1400" dirty="0" smtClean="0"/>
              <a:t>Focus on virus</a:t>
            </a:r>
            <a:endParaRPr lang="en-US" sz="1400" dirty="0"/>
          </a:p>
          <a:p>
            <a:r>
              <a:rPr lang="en-US" sz="1400" dirty="0"/>
              <a:t>Can’t see all virus spread </a:t>
            </a:r>
            <a:r>
              <a:rPr lang="en-US" sz="1400" dirty="0" smtClean="0"/>
              <a:t>during summer </a:t>
            </a:r>
            <a:r>
              <a:rPr lang="en-US" sz="1400" dirty="0"/>
              <a:t>inspections.</a:t>
            </a:r>
          </a:p>
          <a:p>
            <a:endParaRPr lang="en-US" sz="1400" dirty="0"/>
          </a:p>
          <a:p>
            <a:r>
              <a:rPr lang="en-US" sz="1400" dirty="0"/>
              <a:t>Completes starts Cycle, a link from past to future</a:t>
            </a:r>
          </a:p>
          <a:p>
            <a:endParaRPr lang="en-US" sz="1400" dirty="0"/>
          </a:p>
          <a:p>
            <a:r>
              <a:rPr lang="en-US" sz="1400" dirty="0"/>
              <a:t>Management: should want to know, can study results and determine best way to manage and maintain quality in your program.</a:t>
            </a:r>
          </a:p>
          <a:p>
            <a:endParaRPr lang="en-US" sz="1400" dirty="0"/>
          </a:p>
          <a:p>
            <a:r>
              <a:rPr lang="en-US" sz="1400" dirty="0"/>
              <a:t>Provide meaningful results. Best estimate comes from the best sample taken…(next slide, what is the best sample?)</a:t>
            </a:r>
          </a:p>
          <a:p>
            <a:endParaRPr lang="en-US" sz="1400" dirty="0"/>
          </a:p>
          <a:p>
            <a:r>
              <a:rPr lang="en-US" sz="1400" dirty="0"/>
              <a:t>Emphasize </a:t>
            </a:r>
            <a:r>
              <a:rPr lang="en-US" sz="1400" b="1" dirty="0"/>
              <a:t>Estimate</a:t>
            </a:r>
            <a:r>
              <a:rPr lang="en-US" sz="1400" dirty="0"/>
              <a:t> of future crop. And the quality of the estimate depends on…next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C142B-9BBF-4BA3-AEAD-FABA5D96A4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87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C142B-9BBF-4BA3-AEAD-FABA5D96A43C}" type="slidenum">
              <a:rPr lang="en-US" smtClean="0"/>
              <a:t>30</a:t>
            </a:fld>
            <a:endParaRPr lang="en-US"/>
          </a:p>
        </p:txBody>
      </p:sp>
    </p:spTree>
    <p:extLst>
      <p:ext uri="{BB962C8B-B14F-4D97-AF65-F5344CB8AC3E}">
        <p14:creationId xmlns:p14="http://schemas.microsoft.com/office/powerpoint/2010/main" val="1903866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 Certificates = Transparency</a:t>
            </a:r>
          </a:p>
          <a:p>
            <a:endParaRPr lang="en-US" dirty="0" smtClean="0"/>
          </a:p>
          <a:p>
            <a:r>
              <a:rPr lang="en-US" dirty="0" smtClean="0"/>
              <a:t>When effort is made to be transparent, reduces product liability</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2F8C142B-9BBF-4BA3-AEAD-FABA5D96A43C}" type="slidenum">
              <a:rPr lang="en-US" smtClean="0"/>
              <a:t>31</a:t>
            </a:fld>
            <a:endParaRPr lang="en-US"/>
          </a:p>
        </p:txBody>
      </p:sp>
    </p:spTree>
    <p:extLst>
      <p:ext uri="{BB962C8B-B14F-4D97-AF65-F5344CB8AC3E}">
        <p14:creationId xmlns:p14="http://schemas.microsoft.com/office/powerpoint/2010/main" val="410654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and acknowledgement to all Seed </a:t>
            </a:r>
            <a:r>
              <a:rPr lang="en-US" sz="1600" dirty="0" err="1"/>
              <a:t>Dept</a:t>
            </a:r>
            <a:r>
              <a:rPr lang="en-US" sz="1600" dirty="0"/>
              <a:t> staff:</a:t>
            </a:r>
          </a:p>
          <a:p>
            <a:r>
              <a:rPr lang="en-US" sz="1600" dirty="0"/>
              <a:t>Inspectors Help with handling samples</a:t>
            </a:r>
          </a:p>
          <a:p>
            <a:r>
              <a:rPr lang="en-US" sz="1600" dirty="0"/>
              <a:t>Planting</a:t>
            </a:r>
          </a:p>
          <a:p>
            <a:r>
              <a:rPr lang="en-US" sz="1600" dirty="0"/>
              <a:t>Inspecting</a:t>
            </a:r>
          </a:p>
          <a:p>
            <a:r>
              <a:rPr lang="en-US" sz="1600" dirty="0"/>
              <a:t>Especially Mikes leadership during the process.</a:t>
            </a:r>
          </a:p>
          <a:p>
            <a:r>
              <a:rPr lang="en-US" sz="1600" dirty="0"/>
              <a:t>Willem answered a few questions too!</a:t>
            </a:r>
          </a:p>
          <a:p>
            <a:endParaRPr lang="en-US" sz="1600" dirty="0"/>
          </a:p>
          <a:p>
            <a:r>
              <a:rPr lang="en-US" sz="1600" dirty="0"/>
              <a:t>Lab crew: Sue, Dylan, Brianna, Hilary </a:t>
            </a:r>
            <a:r>
              <a:rPr lang="en-US" sz="1600" dirty="0" smtClean="0"/>
              <a:t>April for </a:t>
            </a:r>
            <a:r>
              <a:rPr lang="en-US" sz="1600" dirty="0"/>
              <a:t>quick clean turn-around with testing </a:t>
            </a:r>
            <a:r>
              <a:rPr lang="en-US" sz="1600" dirty="0" smtClean="0"/>
              <a:t>results </a:t>
            </a:r>
            <a:r>
              <a:rPr lang="en-US" sz="1600" dirty="0"/>
              <a:t>from plots.</a:t>
            </a:r>
          </a:p>
          <a:p>
            <a:r>
              <a:rPr lang="en-US" sz="1600" dirty="0"/>
              <a:t>Kris and Deb for general support, and for making a huge effort in recent days to process results into the computer, and generate Approved Seed List and NAHC</a:t>
            </a:r>
            <a:r>
              <a:rPr lang="en-US" sz="1600" dirty="0" smtClean="0"/>
              <a:t>. Kris for work on the new computer system, streamlining data entry and disbursement.</a:t>
            </a:r>
            <a:endParaRPr lang="en-US" sz="1600" dirty="0"/>
          </a:p>
          <a:p>
            <a:endParaRPr lang="en-US" sz="1600" dirty="0"/>
          </a:p>
          <a:p>
            <a:r>
              <a:rPr lang="en-US" sz="1600" dirty="0"/>
              <a:t>And to Ken for discussions and guidance about the general process.</a:t>
            </a:r>
          </a:p>
          <a:p>
            <a:endParaRPr lang="en-US" dirty="0"/>
          </a:p>
        </p:txBody>
      </p:sp>
      <p:sp>
        <p:nvSpPr>
          <p:cNvPr id="4" name="Slide Number Placeholder 3"/>
          <p:cNvSpPr>
            <a:spLocks noGrp="1"/>
          </p:cNvSpPr>
          <p:nvPr>
            <p:ph type="sldNum" sz="quarter" idx="10"/>
          </p:nvPr>
        </p:nvSpPr>
        <p:spPr/>
        <p:txBody>
          <a:bodyPr/>
          <a:lstStyle/>
          <a:p>
            <a:fld id="{2F8C142B-9BBF-4BA3-AEAD-FABA5D96A43C}" type="slidenum">
              <a:rPr lang="en-US" smtClean="0"/>
              <a:t>32</a:t>
            </a:fld>
            <a:endParaRPr lang="en-US"/>
          </a:p>
        </p:txBody>
      </p:sp>
    </p:spTree>
    <p:extLst>
      <p:ext uri="{BB962C8B-B14F-4D97-AF65-F5344CB8AC3E}">
        <p14:creationId xmlns:p14="http://schemas.microsoft.com/office/powerpoint/2010/main" val="1988020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8C142B-9BBF-4BA3-AEAD-FABA5D96A43C}" type="slidenum">
              <a:rPr lang="en-US" smtClean="0"/>
              <a:t>33</a:t>
            </a:fld>
            <a:endParaRPr lang="en-US"/>
          </a:p>
        </p:txBody>
      </p:sp>
    </p:spTree>
    <p:extLst>
      <p:ext uri="{BB962C8B-B14F-4D97-AF65-F5344CB8AC3E}">
        <p14:creationId xmlns:p14="http://schemas.microsoft.com/office/powerpoint/2010/main" val="1717770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8C142B-9BBF-4BA3-AEAD-FABA5D96A43C}" type="slidenum">
              <a:rPr lang="en-US" smtClean="0"/>
              <a:t>34</a:t>
            </a:fld>
            <a:endParaRPr lang="en-US"/>
          </a:p>
        </p:txBody>
      </p:sp>
    </p:spTree>
    <p:extLst>
      <p:ext uri="{BB962C8B-B14F-4D97-AF65-F5344CB8AC3E}">
        <p14:creationId xmlns:p14="http://schemas.microsoft.com/office/powerpoint/2010/main" val="1838632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8C142B-9BBF-4BA3-AEAD-FABA5D96A43C}" type="slidenum">
              <a:rPr lang="en-US" smtClean="0"/>
              <a:t>35</a:t>
            </a:fld>
            <a:endParaRPr lang="en-US"/>
          </a:p>
        </p:txBody>
      </p:sp>
    </p:spTree>
    <p:extLst>
      <p:ext uri="{BB962C8B-B14F-4D97-AF65-F5344CB8AC3E}">
        <p14:creationId xmlns:p14="http://schemas.microsoft.com/office/powerpoint/2010/main" val="239904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not random, result will be skewed. Poor estimate of what is actually in the seed lot.</a:t>
            </a:r>
          </a:p>
          <a:p>
            <a:endParaRPr lang="en-US" sz="1400" dirty="0" smtClean="0"/>
          </a:p>
          <a:p>
            <a:r>
              <a:rPr lang="en-US" sz="1400" dirty="0" smtClean="0"/>
              <a:t>Results only as good as sample picked. </a:t>
            </a:r>
          </a:p>
          <a:p>
            <a:endParaRPr lang="en-US" sz="1400" dirty="0"/>
          </a:p>
          <a:p>
            <a:r>
              <a:rPr lang="en-US" sz="1400" dirty="0"/>
              <a:t>Large tubers: impractical: sheer size won’t feed this planter properly. </a:t>
            </a:r>
            <a:r>
              <a:rPr lang="en-US" sz="1400" dirty="0" smtClean="0"/>
              <a:t>We did have several samples with large tubers. The planter plugged on two different occasions.</a:t>
            </a:r>
            <a:r>
              <a:rPr lang="en-US" sz="1400" baseline="0" dirty="0" smtClean="0"/>
              <a:t> Confuses the mapping/inspection process.</a:t>
            </a:r>
            <a:endParaRPr lang="en-US" sz="1400" dirty="0"/>
          </a:p>
          <a:p>
            <a:endParaRPr lang="en-US" sz="1400" dirty="0"/>
          </a:p>
          <a:p>
            <a:pPr defTabSz="931774">
              <a:defRPr/>
            </a:pPr>
            <a:endParaRPr lang="en-US" sz="1400" dirty="0"/>
          </a:p>
          <a:p>
            <a:r>
              <a:rPr lang="en-US" sz="1400" dirty="0"/>
              <a:t>Careful documentation includes accurate tagging. Seed </a:t>
            </a:r>
            <a:r>
              <a:rPr lang="en-US" sz="1400" dirty="0" err="1"/>
              <a:t>Dept</a:t>
            </a:r>
            <a:r>
              <a:rPr lang="en-US" sz="1400" dirty="0"/>
              <a:t> staff checking in. Planting order. Disease testing requirements and requests. Inspection results associated with proper seed lot. </a:t>
            </a:r>
          </a:p>
          <a:p>
            <a:endParaRPr lang="en-US" sz="1400" dirty="0" smtClean="0"/>
          </a:p>
          <a:p>
            <a:r>
              <a:rPr lang="en-US" sz="1400" dirty="0" smtClean="0"/>
              <a:t>Meticulous and Detailed</a:t>
            </a:r>
          </a:p>
          <a:p>
            <a:endParaRPr lang="en-US" sz="1400" dirty="0"/>
          </a:p>
          <a:p>
            <a:r>
              <a:rPr lang="en-US" sz="1400" dirty="0"/>
              <a:t>Seed </a:t>
            </a:r>
            <a:r>
              <a:rPr lang="en-US" sz="1400" dirty="0" err="1"/>
              <a:t>Dept</a:t>
            </a:r>
            <a:r>
              <a:rPr lang="en-US" sz="1400" dirty="0"/>
              <a:t> staff make every effort to preserve the identity of sample submitted</a:t>
            </a:r>
            <a:r>
              <a:rPr lang="en-US" sz="1400" dirty="0" smtClean="0"/>
              <a:t>. Positive Lot Identity</a:t>
            </a:r>
            <a:r>
              <a:rPr lang="en-US" sz="1400" baseline="0" dirty="0" smtClean="0"/>
              <a:t> concept from your farm to your results.</a:t>
            </a:r>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4</a:t>
            </a:fld>
            <a:endParaRPr lang="en-US"/>
          </a:p>
        </p:txBody>
      </p:sp>
    </p:spTree>
    <p:extLst>
      <p:ext uri="{BB962C8B-B14F-4D97-AF65-F5344CB8AC3E}">
        <p14:creationId xmlns:p14="http://schemas.microsoft.com/office/powerpoint/2010/main" val="402784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p>
          <a:p>
            <a:r>
              <a:rPr lang="en-US" sz="1400" dirty="0" smtClean="0"/>
              <a:t>Very little tuber rot in samples. Good maturity in field.</a:t>
            </a:r>
            <a:endParaRPr lang="en-US" sz="1400" baseline="0" dirty="0" smtClean="0"/>
          </a:p>
        </p:txBody>
      </p:sp>
      <p:sp>
        <p:nvSpPr>
          <p:cNvPr id="4" name="Slide Number Placeholder 3"/>
          <p:cNvSpPr>
            <a:spLocks noGrp="1"/>
          </p:cNvSpPr>
          <p:nvPr>
            <p:ph type="sldNum" sz="quarter" idx="10"/>
          </p:nvPr>
        </p:nvSpPr>
        <p:spPr/>
        <p:txBody>
          <a:bodyPr/>
          <a:lstStyle/>
          <a:p>
            <a:fld id="{2F8C142B-9BBF-4BA3-AEAD-FABA5D96A43C}" type="slidenum">
              <a:rPr lang="en-US" smtClean="0"/>
              <a:t>5</a:t>
            </a:fld>
            <a:endParaRPr lang="en-US"/>
          </a:p>
        </p:txBody>
      </p:sp>
    </p:spTree>
    <p:extLst>
      <p:ext uri="{BB962C8B-B14F-4D97-AF65-F5344CB8AC3E}">
        <p14:creationId xmlns:p14="http://schemas.microsoft.com/office/powerpoint/2010/main" val="530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Equipment was ready. Used the ‘New’ planter acquired from GF research farm</a:t>
            </a:r>
          </a:p>
          <a:p>
            <a:endParaRPr lang="en-US" dirty="0" smtClean="0"/>
          </a:p>
          <a:p>
            <a:r>
              <a:rPr lang="en-US" dirty="0" smtClean="0"/>
              <a:t>Soil conditions very wet. </a:t>
            </a:r>
          </a:p>
          <a:p>
            <a:endParaRPr lang="en-US" dirty="0" smtClean="0"/>
          </a:p>
          <a:p>
            <a:r>
              <a:rPr lang="en-US" dirty="0" smtClean="0"/>
              <a:t>Excellent support to move pallets from dock to field. (John Jr) </a:t>
            </a:r>
          </a:p>
          <a:p>
            <a:endParaRPr lang="en-US" dirty="0" smtClean="0"/>
          </a:p>
          <a:p>
            <a:r>
              <a:rPr lang="en-US" dirty="0" smtClean="0"/>
              <a:t>Extra help was very good. Same workers as past 4 years. </a:t>
            </a:r>
          </a:p>
          <a:p>
            <a:endParaRPr lang="en-US" dirty="0"/>
          </a:p>
          <a:p>
            <a:r>
              <a:rPr lang="en-US" dirty="0" smtClean="0"/>
              <a:t>Great to have Mark Thompson helping again this year.</a:t>
            </a:r>
          </a:p>
          <a:p>
            <a:endParaRPr lang="en-US" dirty="0"/>
          </a:p>
          <a:p>
            <a:r>
              <a:rPr lang="en-US" dirty="0" smtClean="0"/>
              <a:t>MN staff helped plant. We reciprocated and helped them plant.</a:t>
            </a:r>
          </a:p>
          <a:p>
            <a:endParaRPr lang="en-US" dirty="0"/>
          </a:p>
        </p:txBody>
      </p:sp>
      <p:sp>
        <p:nvSpPr>
          <p:cNvPr id="4" name="Slide Number Placeholder 3"/>
          <p:cNvSpPr>
            <a:spLocks noGrp="1"/>
          </p:cNvSpPr>
          <p:nvPr>
            <p:ph type="sldNum" sz="quarter" idx="10"/>
          </p:nvPr>
        </p:nvSpPr>
        <p:spPr/>
        <p:txBody>
          <a:bodyPr/>
          <a:lstStyle/>
          <a:p>
            <a:fld id="{2F8C142B-9BBF-4BA3-AEAD-FABA5D96A43C}" type="slidenum">
              <a:rPr lang="en-US" smtClean="0"/>
              <a:t>6</a:t>
            </a:fld>
            <a:endParaRPr lang="en-US"/>
          </a:p>
        </p:txBody>
      </p:sp>
    </p:spTree>
    <p:extLst>
      <p:ext uri="{BB962C8B-B14F-4D97-AF65-F5344CB8AC3E}">
        <p14:creationId xmlns:p14="http://schemas.microsoft.com/office/powerpoint/2010/main" val="333183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7</a:t>
            </a:fld>
            <a:endParaRPr lang="en-US"/>
          </a:p>
        </p:txBody>
      </p:sp>
    </p:spTree>
    <p:extLst>
      <p:ext uri="{BB962C8B-B14F-4D97-AF65-F5344CB8AC3E}">
        <p14:creationId xmlns:p14="http://schemas.microsoft.com/office/powerpoint/2010/main" val="136239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p>
          <a:p>
            <a:r>
              <a:rPr lang="en-US" sz="1400" dirty="0" smtClean="0"/>
              <a:t>Tough year. </a:t>
            </a:r>
          </a:p>
          <a:p>
            <a:r>
              <a:rPr lang="en-US" sz="1400" dirty="0" smtClean="0"/>
              <a:t>Tropical Storm Eta blew through Nov 9.</a:t>
            </a:r>
          </a:p>
          <a:p>
            <a:endParaRPr lang="en-US" sz="1400" dirty="0"/>
          </a:p>
          <a:p>
            <a:r>
              <a:rPr lang="en-US" sz="1400" dirty="0" smtClean="0"/>
              <a:t>Finally entered field for planting Nov 17. </a:t>
            </a:r>
          </a:p>
          <a:p>
            <a:endParaRPr lang="en-US" sz="1400" dirty="0"/>
          </a:p>
          <a:p>
            <a:r>
              <a:rPr lang="en-US" sz="1400" dirty="0" smtClean="0"/>
              <a:t>Very wet</a:t>
            </a:r>
          </a:p>
          <a:p>
            <a:endParaRPr lang="en-US" sz="1400" dirty="0"/>
          </a:p>
          <a:p>
            <a:r>
              <a:rPr lang="en-US" sz="1400" dirty="0" smtClean="0"/>
              <a:t>Rain Nov 21 after planting was done. 1.5 inches.</a:t>
            </a:r>
          </a:p>
          <a:p>
            <a:endParaRPr lang="en-US" sz="1400" dirty="0"/>
          </a:p>
          <a:p>
            <a:r>
              <a:rPr lang="en-US" sz="1400" dirty="0" smtClean="0"/>
              <a:t>Cold weather events Dec 1-2, Dec 7-10 and Dec 25-27</a:t>
            </a:r>
          </a:p>
          <a:p>
            <a:endParaRPr lang="en-US" sz="1400" dirty="0"/>
          </a:p>
          <a:p>
            <a:r>
              <a:rPr lang="en-US" sz="1400" dirty="0" smtClean="0"/>
              <a:t>Soil compaction on hill surface hindered emergence. Some sprouts from tubers could not push through.</a:t>
            </a:r>
            <a:endParaRPr lang="en-US" sz="1400" dirty="0"/>
          </a:p>
        </p:txBody>
      </p:sp>
      <p:sp>
        <p:nvSpPr>
          <p:cNvPr id="4" name="Slide Number Placeholder 3"/>
          <p:cNvSpPr>
            <a:spLocks noGrp="1"/>
          </p:cNvSpPr>
          <p:nvPr>
            <p:ph type="sldNum" sz="quarter" idx="10"/>
          </p:nvPr>
        </p:nvSpPr>
        <p:spPr/>
        <p:txBody>
          <a:bodyPr/>
          <a:lstStyle/>
          <a:p>
            <a:fld id="{2F8C142B-9BBF-4BA3-AEAD-FABA5D96A43C}" type="slidenum">
              <a:rPr lang="en-US" smtClean="0"/>
              <a:t>8</a:t>
            </a:fld>
            <a:endParaRPr lang="en-US"/>
          </a:p>
        </p:txBody>
      </p:sp>
    </p:spTree>
    <p:extLst>
      <p:ext uri="{BB962C8B-B14F-4D97-AF65-F5344CB8AC3E}">
        <p14:creationId xmlns:p14="http://schemas.microsoft.com/office/powerpoint/2010/main" val="263421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similar in scope to 2019 crop.</a:t>
            </a:r>
          </a:p>
          <a:p>
            <a:endParaRPr lang="en-US" dirty="0" smtClean="0"/>
          </a:p>
          <a:p>
            <a:r>
              <a:rPr lang="en-US" dirty="0" smtClean="0"/>
              <a:t>same Alger employees that have helped over the past years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C142B-9BBF-4BA3-AEAD-FABA5D96A4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527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650D5B-9BF5-4ABF-8EA5-D67A003B099B}"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213050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50D5B-9BF5-4ABF-8EA5-D67A003B099B}"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144305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50D5B-9BF5-4ABF-8EA5-D67A003B099B}"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264133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50D5B-9BF5-4ABF-8EA5-D67A003B099B}"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64679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650D5B-9BF5-4ABF-8EA5-D67A003B099B}"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186715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650D5B-9BF5-4ABF-8EA5-D67A003B099B}"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43133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650D5B-9BF5-4ABF-8EA5-D67A003B099B}" type="datetimeFigureOut">
              <a:rPr lang="en-US" smtClean="0"/>
              <a:t>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238095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650D5B-9BF5-4ABF-8EA5-D67A003B099B}" type="datetimeFigureOut">
              <a:rPr lang="en-US" smtClean="0"/>
              <a:t>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314533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50D5B-9BF5-4ABF-8EA5-D67A003B099B}" type="datetimeFigureOut">
              <a:rPr lang="en-US" smtClean="0"/>
              <a:t>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155447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50D5B-9BF5-4ABF-8EA5-D67A003B099B}"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258056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50D5B-9BF5-4ABF-8EA5-D67A003B099B}"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A7AA6C-9FAE-42CC-805C-5745761EBBD3}" type="slidenum">
              <a:rPr lang="en-US" smtClean="0"/>
              <a:t>‹#›</a:t>
            </a:fld>
            <a:endParaRPr lang="en-US"/>
          </a:p>
        </p:txBody>
      </p:sp>
    </p:spTree>
    <p:extLst>
      <p:ext uri="{BB962C8B-B14F-4D97-AF65-F5344CB8AC3E}">
        <p14:creationId xmlns:p14="http://schemas.microsoft.com/office/powerpoint/2010/main" val="449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50D5B-9BF5-4ABF-8EA5-D67A003B099B}" type="datetimeFigureOut">
              <a:rPr lang="en-US" smtClean="0"/>
              <a:t>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7AA6C-9FAE-42CC-805C-5745761EBBD3}" type="slidenum">
              <a:rPr lang="en-US" smtClean="0"/>
              <a:t>‹#›</a:t>
            </a:fld>
            <a:endParaRPr lang="en-US"/>
          </a:p>
        </p:txBody>
      </p:sp>
    </p:spTree>
    <p:extLst>
      <p:ext uri="{BB962C8B-B14F-4D97-AF65-F5344CB8AC3E}">
        <p14:creationId xmlns:p14="http://schemas.microsoft.com/office/powerpoint/2010/main" val="17930381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eg"/><Relationship Id="rId5" Type="http://schemas.openxmlformats.org/officeDocument/2006/relationships/image" Target="../media/image1.w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5.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jpeg"/><Relationship Id="rId5" Type="http://schemas.openxmlformats.org/officeDocument/2006/relationships/image" Target="../media/image1.w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jpeg"/><Relationship Id="rId5" Type="http://schemas.openxmlformats.org/officeDocument/2006/relationships/image" Target="../media/image1.w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jpeg"/><Relationship Id="rId5" Type="http://schemas.openxmlformats.org/officeDocument/2006/relationships/image" Target="../media/image1.w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jpeg"/><Relationship Id="rId5" Type="http://schemas.openxmlformats.org/officeDocument/2006/relationships/image" Target="../media/image1.w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jpeg"/><Relationship Id="rId5" Type="http://schemas.openxmlformats.org/officeDocument/2006/relationships/image" Target="../media/image1.w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jpeg"/><Relationship Id="rId5" Type="http://schemas.openxmlformats.org/officeDocument/2006/relationships/image" Target="../media/image1.w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hart" Target="../charts/chart1.xml"/><Relationship Id="rId5" Type="http://schemas.openxmlformats.org/officeDocument/2006/relationships/image" Target="../media/image1.w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hart" Target="../charts/chart2.xml"/><Relationship Id="rId5" Type="http://schemas.openxmlformats.org/officeDocument/2006/relationships/image" Target="../media/image1.w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1.w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chart" Target="../charts/chart3.xml"/><Relationship Id="rId5" Type="http://schemas.openxmlformats.org/officeDocument/2006/relationships/image" Target="../media/image1.w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chart" Target="../charts/chart4.xml"/><Relationship Id="rId5" Type="http://schemas.openxmlformats.org/officeDocument/2006/relationships/image" Target="../media/image1.w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chart" Target="../charts/chart5.xml"/><Relationship Id="rId5" Type="http://schemas.openxmlformats.org/officeDocument/2006/relationships/image" Target="../media/image1.w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hart" Target="../charts/chart6.xml"/><Relationship Id="rId5" Type="http://schemas.openxmlformats.org/officeDocument/2006/relationships/image" Target="../media/image1.w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chart" Target="../charts/chart7.xml"/><Relationship Id="rId5" Type="http://schemas.openxmlformats.org/officeDocument/2006/relationships/image" Target="../media/image1.w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chart" Target="../charts/chart8.xml"/><Relationship Id="rId5" Type="http://schemas.openxmlformats.org/officeDocument/2006/relationships/image" Target="../media/image1.w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jpeg"/><Relationship Id="rId5" Type="http://schemas.openxmlformats.org/officeDocument/2006/relationships/image" Target="../media/image1.wm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wm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wm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1.wm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wm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wm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wmf"/><Relationship Id="rId5" Type="http://schemas.openxmlformats.org/officeDocument/2006/relationships/image" Target="../media/image32.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1.w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w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1.wmf"/><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33400" y="1025584"/>
            <a:ext cx="7921595" cy="1870016"/>
          </a:xfrm>
        </p:spPr>
        <p:txBody>
          <a:bodyPr>
            <a:normAutofit fontScale="90000"/>
          </a:bodyPr>
          <a:lstStyle/>
          <a:p>
            <a:r>
              <a:rPr lang="en-US" dirty="0" smtClean="0"/>
              <a:t>2020 Crop </a:t>
            </a:r>
            <a:br>
              <a:rPr lang="en-US" dirty="0" smtClean="0"/>
            </a:br>
            <a:r>
              <a:rPr lang="en-US" dirty="0" smtClean="0"/>
              <a:t>Winter Test Summary </a:t>
            </a:r>
            <a:br>
              <a:rPr lang="en-US" dirty="0" smtClean="0"/>
            </a:br>
            <a:r>
              <a:rPr lang="en-US" dirty="0" smtClean="0"/>
              <a:t>North </a:t>
            </a:r>
            <a:r>
              <a:rPr lang="en-US" dirty="0"/>
              <a:t>Dakota Certified Seed Potatoes </a:t>
            </a:r>
          </a:p>
        </p:txBody>
      </p:sp>
      <p:sp>
        <p:nvSpPr>
          <p:cNvPr id="9" name="Subtitle 8"/>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01746"/>
            <a:ext cx="1828800" cy="923837"/>
          </a:xfrm>
          <a:prstGeom prst="rect">
            <a:avLst/>
          </a:prstGeom>
        </p:spPr>
      </p:pic>
      <p:cxnSp>
        <p:nvCxnSpPr>
          <p:cNvPr id="8" name="Straight Connector 7"/>
          <p:cNvCxnSpPr/>
          <p:nvPr/>
        </p:nvCxnSpPr>
        <p:spPr>
          <a:xfrm>
            <a:off x="2514600" y="762000"/>
            <a:ext cx="6629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7620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09" y="6629400"/>
            <a:ext cx="9150409"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771" y="2890935"/>
            <a:ext cx="7082531" cy="290026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7227889"/>
      </p:ext>
    </p:extLst>
  </p:cSld>
  <p:clrMapOvr>
    <a:masterClrMapping/>
  </p:clrMapOvr>
  <mc:AlternateContent xmlns:mc="http://schemas.openxmlformats.org/markup-compatibility/2006" xmlns:p14="http://schemas.microsoft.com/office/powerpoint/2010/main">
    <mc:Choice Requires="p14">
      <p:transition spd="slow" p14:dur="2000" advTm="13834"/>
    </mc:Choice>
    <mc:Fallback xmlns="">
      <p:transition spd="slow" advTm="1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4788957" y="2148900"/>
            <a:ext cx="3496733" cy="2622550"/>
          </a:xfrm>
        </p:spPr>
      </p:pic>
      <p:sp>
        <p:nvSpPr>
          <p:cNvPr id="2" name="Title 1"/>
          <p:cNvSpPr>
            <a:spLocks noGrp="1"/>
          </p:cNvSpPr>
          <p:nvPr>
            <p:ph type="title"/>
          </p:nvPr>
        </p:nvSpPr>
        <p:spPr/>
        <p:txBody>
          <a:bodyPr/>
          <a:lstStyle/>
          <a:p>
            <a:r>
              <a:rPr lang="en-US" dirty="0"/>
              <a:t>Leaf </a:t>
            </a:r>
            <a:r>
              <a:rPr lang="en-US" dirty="0" smtClean="0"/>
              <a:t>Testing (</a:t>
            </a:r>
            <a:r>
              <a:rPr lang="en-US" dirty="0" err="1" smtClean="0"/>
              <a:t>cont</a:t>
            </a:r>
            <a:r>
              <a:rPr lang="en-US" dirty="0" smtClean="0"/>
              <a:t>)</a:t>
            </a:r>
            <a:endParaRPr lang="en-US" dirty="0"/>
          </a:p>
        </p:txBody>
      </p:sp>
      <p:sp>
        <p:nvSpPr>
          <p:cNvPr id="3" name="Content Placeholder 2"/>
          <p:cNvSpPr>
            <a:spLocks noGrp="1"/>
          </p:cNvSpPr>
          <p:nvPr>
            <p:ph sz="half" idx="1"/>
          </p:nvPr>
        </p:nvSpPr>
        <p:spPr/>
        <p:txBody>
          <a:bodyPr/>
          <a:lstStyle/>
          <a:p>
            <a:r>
              <a:rPr lang="en-US" dirty="0"/>
              <a:t>Picked </a:t>
            </a:r>
            <a:r>
              <a:rPr lang="en-US" dirty="0" smtClean="0"/>
              <a:t>Jan 3 </a:t>
            </a:r>
            <a:r>
              <a:rPr lang="en-US" dirty="0"/>
              <a:t>and </a:t>
            </a:r>
            <a:r>
              <a:rPr lang="en-US" dirty="0" smtClean="0"/>
              <a:t>4</a:t>
            </a:r>
          </a:p>
          <a:p>
            <a:r>
              <a:rPr lang="en-US" dirty="0" smtClean="0"/>
              <a:t>Shipped Jan 4</a:t>
            </a:r>
            <a:endParaRPr lang="en-US" dirty="0"/>
          </a:p>
          <a:p>
            <a:r>
              <a:rPr lang="en-US" dirty="0"/>
              <a:t>Tested Jan </a:t>
            </a:r>
            <a:r>
              <a:rPr lang="en-US" dirty="0" smtClean="0"/>
              <a:t>5, </a:t>
            </a:r>
            <a:r>
              <a:rPr lang="en-US" dirty="0"/>
              <a:t>6</a:t>
            </a:r>
            <a:r>
              <a:rPr lang="en-US" dirty="0" smtClean="0"/>
              <a:t>, </a:t>
            </a:r>
            <a:r>
              <a:rPr lang="en-US" dirty="0"/>
              <a:t>and </a:t>
            </a:r>
            <a:r>
              <a:rPr lang="en-US" dirty="0" smtClean="0"/>
              <a:t>7</a:t>
            </a:r>
            <a:endParaRPr lang="en-US" dirty="0"/>
          </a:p>
          <a:p>
            <a:r>
              <a:rPr lang="en-US" dirty="0"/>
              <a:t>Results aligned with visual readings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7567070"/>
      </p:ext>
    </p:extLst>
  </p:cSld>
  <p:clrMapOvr>
    <a:masterClrMapping/>
  </p:clrMapOvr>
  <mc:AlternateContent xmlns:mc="http://schemas.openxmlformats.org/markup-compatibility/2006" xmlns:p14="http://schemas.microsoft.com/office/powerpoint/2010/main">
    <mc:Choice Requires="p14">
      <p:transition spd="slow" p14:dur="2000" advTm="20320"/>
    </mc:Choice>
    <mc:Fallback xmlns="">
      <p:transition spd="slow" advTm="2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04800"/>
            <a:ext cx="8229600" cy="1143000"/>
          </a:xfrm>
        </p:spPr>
        <p:txBody>
          <a:bodyPr/>
          <a:lstStyle/>
          <a:p>
            <a:r>
              <a:rPr lang="en-US" dirty="0" smtClean="0"/>
              <a:t>Inspections</a:t>
            </a:r>
            <a:endParaRPr lang="en-US" dirty="0"/>
          </a:p>
        </p:txBody>
      </p:sp>
      <p:sp>
        <p:nvSpPr>
          <p:cNvPr id="3" name="Content Placeholder 2"/>
          <p:cNvSpPr>
            <a:spLocks noGrp="1"/>
          </p:cNvSpPr>
          <p:nvPr>
            <p:ph sz="half" idx="1"/>
          </p:nvPr>
        </p:nvSpPr>
        <p:spPr>
          <a:xfrm>
            <a:off x="457200" y="1600200"/>
            <a:ext cx="4038600" cy="4525963"/>
          </a:xfrm>
        </p:spPr>
        <p:txBody>
          <a:bodyPr/>
          <a:lstStyle/>
          <a:p>
            <a:r>
              <a:rPr lang="en-US" dirty="0" smtClean="0"/>
              <a:t>Jan 3-16, 2021</a:t>
            </a:r>
          </a:p>
          <a:p>
            <a:r>
              <a:rPr lang="en-US" dirty="0" smtClean="0"/>
              <a:t>Each plant/lot observed minimum of 6 times</a:t>
            </a:r>
          </a:p>
          <a:p>
            <a:pPr lvl="1"/>
            <a:r>
              <a:rPr lang="en-US" dirty="0" smtClean="0"/>
              <a:t>3 inspectors</a:t>
            </a:r>
          </a:p>
          <a:p>
            <a:pPr lvl="1"/>
            <a:r>
              <a:rPr lang="en-US" dirty="0" smtClean="0"/>
              <a:t>2 inspections</a:t>
            </a:r>
          </a:p>
          <a:p>
            <a:pPr lvl="1"/>
            <a:r>
              <a:rPr lang="en-US" dirty="0" smtClean="0"/>
              <a:t>Additional confirmations of PVY positive tested lots</a:t>
            </a:r>
            <a:endParaRPr lang="en-US" dirty="0"/>
          </a:p>
          <a:p>
            <a:pPr marL="57150" indent="0">
              <a:buNone/>
            </a:pPr>
            <a:endParaRPr lang="en-US" dirty="0" smtClean="0"/>
          </a:p>
          <a:p>
            <a:endParaRPr lang="en-US" dirty="0"/>
          </a:p>
        </p:txBody>
      </p:sp>
      <p:pic>
        <p:nvPicPr>
          <p:cNvPr id="7" name="Content Placeholder 6"/>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495800" y="2438400"/>
            <a:ext cx="4546600" cy="340995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1815493"/>
      </p:ext>
    </p:extLst>
  </p:cSld>
  <p:clrMapOvr>
    <a:masterClrMapping/>
  </p:clrMapOvr>
  <mc:AlternateContent xmlns:mc="http://schemas.openxmlformats.org/markup-compatibility/2006" xmlns:p14="http://schemas.microsoft.com/office/powerpoint/2010/main">
    <mc:Choice Requires="p14">
      <p:transition spd="slow" p14:dur="2000" advTm="15720"/>
    </mc:Choice>
    <mc:Fallback xmlns="">
      <p:transition spd="slow" advTm="1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04800"/>
            <a:ext cx="8077200" cy="914400"/>
          </a:xfrm>
        </p:spPr>
        <p:txBody>
          <a:bodyPr/>
          <a:lstStyle/>
          <a:p>
            <a:r>
              <a:rPr lang="en-US" dirty="0" smtClean="0"/>
              <a:t>Weeds and Emergence</a:t>
            </a:r>
            <a:endParaRPr lang="en-US" dirty="0"/>
          </a:p>
        </p:txBody>
      </p:sp>
      <p:sp>
        <p:nvSpPr>
          <p:cNvPr id="3" name="Content Placeholder 2"/>
          <p:cNvSpPr>
            <a:spLocks noGrp="1"/>
          </p:cNvSpPr>
          <p:nvPr>
            <p:ph sz="half" idx="1"/>
          </p:nvPr>
        </p:nvSpPr>
        <p:spPr>
          <a:xfrm>
            <a:off x="457200" y="1600200"/>
            <a:ext cx="4038600" cy="4525963"/>
          </a:xfrm>
        </p:spPr>
        <p:txBody>
          <a:bodyPr/>
          <a:lstStyle/>
          <a:p>
            <a:pPr marL="57150" indent="0">
              <a:buNone/>
            </a:pPr>
            <a:endParaRPr lang="en-US" dirty="0" smtClean="0"/>
          </a:p>
          <a:p>
            <a:endParaRPr lang="en-US" dirty="0"/>
          </a:p>
        </p:txBody>
      </p:sp>
      <p:pic>
        <p:nvPicPr>
          <p:cNvPr id="7" name="Content Placeholder 6"/>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362465" y="1096022"/>
            <a:ext cx="4183862" cy="3137897"/>
          </a:xfr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6220" y="3265961"/>
            <a:ext cx="4008180" cy="300613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4922693"/>
      </p:ext>
    </p:extLst>
  </p:cSld>
  <p:clrMapOvr>
    <a:masterClrMapping/>
  </p:clrMapOvr>
  <mc:AlternateContent xmlns:mc="http://schemas.openxmlformats.org/markup-compatibility/2006" xmlns:p14="http://schemas.microsoft.com/office/powerpoint/2010/main">
    <mc:Choice Requires="p14">
      <p:transition spd="slow" p14:dur="2000" advTm="27223"/>
    </mc:Choice>
    <mc:Fallback xmlns="">
      <p:transition spd="slow" advTm="2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777" x="1581150" y="3060700"/>
          <p14:tracePt t="11255" x="1593850" y="3060700"/>
          <p14:tracePt t="11264" x="1600200" y="3067050"/>
          <p14:tracePt t="11270" x="1612900" y="3067050"/>
          <p14:tracePt t="11282" x="1619250" y="3073400"/>
          <p14:tracePt t="11299" x="1651000" y="3079750"/>
          <p14:tracePt t="11316" x="1663700" y="3079750"/>
          <p14:tracePt t="11333" x="1682750" y="3079750"/>
          <p14:tracePt t="11334" x="1689100" y="3079750"/>
          <p14:tracePt t="11351" x="1695450" y="3079750"/>
          <p14:tracePt t="11365" x="1701800" y="3079750"/>
          <p14:tracePt t="11382" x="1708150" y="3079750"/>
          <p14:tracePt t="11398" x="1714500" y="3079750"/>
          <p14:tracePt t="11423" x="1720850" y="3079750"/>
          <p14:tracePt t="11471" x="1727200" y="3079750"/>
          <p14:tracePt t="11487" x="1733550" y="3079750"/>
          <p14:tracePt t="11511" x="1739900" y="3079750"/>
          <p14:tracePt t="11527" x="1746250" y="3079750"/>
          <p14:tracePt t="11535" x="1758950" y="3079750"/>
          <p14:tracePt t="11543" x="1765300" y="3079750"/>
          <p14:tracePt t="11551" x="1771650" y="3079750"/>
          <p14:tracePt t="11566" x="1797050" y="3079750"/>
          <p14:tracePt t="11583" x="1822450" y="3079750"/>
          <p14:tracePt t="11599" x="1847850" y="3079750"/>
          <p14:tracePt t="11616" x="1860550" y="3073400"/>
          <p14:tracePt t="11632" x="1879600" y="3073400"/>
          <p14:tracePt t="11648" x="1892300" y="3073400"/>
          <p14:tracePt t="11666" x="1905000" y="3067050"/>
          <p14:tracePt t="11682" x="1911350" y="3060700"/>
          <p14:tracePt t="11698" x="1930400" y="3060700"/>
          <p14:tracePt t="11715" x="1943100" y="3054350"/>
          <p14:tracePt t="11732" x="1962150" y="3048000"/>
          <p14:tracePt t="11749" x="1987550" y="3035300"/>
          <p14:tracePt t="11767" x="2006600" y="3028950"/>
          <p14:tracePt t="11782" x="2019300" y="3022600"/>
          <p14:tracePt t="11798" x="2038350" y="3016250"/>
          <p14:tracePt t="11816" x="2051050" y="3003550"/>
          <p14:tracePt t="11833" x="2063750" y="2997200"/>
          <p14:tracePt t="11849" x="2076450" y="2984500"/>
          <p14:tracePt t="11865" x="2089150" y="2971800"/>
          <p14:tracePt t="11882" x="2101850" y="2952750"/>
          <p14:tracePt t="11900" x="2108200" y="2940050"/>
          <p14:tracePt t="11902" x="2120900" y="2933700"/>
          <p14:tracePt t="11915" x="2127250" y="2927350"/>
          <p14:tracePt t="11932" x="2139950" y="2914650"/>
          <p14:tracePt t="11934" x="2146300" y="2908300"/>
          <p14:tracePt t="11948" x="2152650" y="2895600"/>
          <p14:tracePt t="11954" x="2165350" y="2889250"/>
          <p14:tracePt t="11966" x="2184400" y="2870200"/>
          <p14:tracePt t="11982" x="2197100" y="2857500"/>
          <p14:tracePt t="11998" x="2209800" y="2851150"/>
          <p14:tracePt t="12016" x="2222500" y="2838450"/>
          <p14:tracePt t="12033" x="2235200" y="2832100"/>
          <p14:tracePt t="12048" x="2247900" y="2825750"/>
          <p14:tracePt t="12066" x="2260600" y="2819400"/>
          <p14:tracePt t="12082" x="2279650" y="2806700"/>
          <p14:tracePt t="12098" x="2298700" y="2794000"/>
          <p14:tracePt t="12115" x="2317750" y="2787650"/>
          <p14:tracePt t="12118" x="2336800" y="2787650"/>
          <p14:tracePt t="12132" x="2343150" y="2787650"/>
          <p14:tracePt t="12148" x="2362200" y="2781300"/>
          <p14:tracePt t="12151" x="2381250" y="2774950"/>
          <p14:tracePt t="12165" x="2400300" y="2774950"/>
          <p14:tracePt t="12182" x="2425700" y="2774950"/>
          <p14:tracePt t="12198" x="2451100" y="2768600"/>
          <p14:tracePt t="12215" x="2470150" y="2762250"/>
          <p14:tracePt t="12232" x="2489200" y="2755900"/>
          <p14:tracePt t="12250" x="2508250" y="2755900"/>
          <p14:tracePt t="12266" x="2533650" y="2749550"/>
          <p14:tracePt t="12282" x="2552700" y="2749550"/>
          <p14:tracePt t="12298" x="2584450" y="2743200"/>
          <p14:tracePt t="12315" x="2603500" y="2743200"/>
          <p14:tracePt t="12332" x="2628900" y="2743200"/>
          <p14:tracePt t="12348" x="2660650" y="2743200"/>
          <p14:tracePt t="12349" x="2673350" y="2743200"/>
          <p14:tracePt t="12365" x="2692400" y="2743200"/>
          <p14:tracePt t="12382" x="2711450" y="2743200"/>
          <p14:tracePt t="12399" x="2724150" y="2743200"/>
          <p14:tracePt t="12415" x="2730500" y="2736850"/>
          <p14:tracePt t="12432" x="2743200" y="2736850"/>
          <p14:tracePt t="12448" x="2749550" y="2730500"/>
          <p14:tracePt t="12465" x="2762250" y="2730500"/>
          <p14:tracePt t="12482" x="2774950" y="2730500"/>
          <p14:tracePt t="12499" x="2787650" y="2724150"/>
          <p14:tracePt t="12517" x="2794000" y="2724150"/>
          <p14:tracePt t="12532" x="2800350" y="2724150"/>
          <p14:tracePt t="12548" x="2806700" y="2724150"/>
          <p14:tracePt t="12565" x="2813050" y="2724150"/>
          <p14:tracePt t="12582" x="2819400" y="2717800"/>
          <p14:tracePt t="12599" x="2825750" y="2717800"/>
          <p14:tracePt t="12615" x="2832100" y="2717800"/>
          <p14:tracePt t="12632" x="2838450" y="2711450"/>
          <p14:tracePt t="13919" x="2844800" y="2711450"/>
          <p14:tracePt t="13926" x="2863850" y="2711450"/>
          <p14:tracePt t="13936" x="2876550" y="2724150"/>
          <p14:tracePt t="13948" x="2895600" y="2724150"/>
          <p14:tracePt t="13967" x="2959100" y="2743200"/>
          <p14:tracePt t="13982" x="2997200" y="2749550"/>
          <p14:tracePt t="13999" x="3016250" y="2755900"/>
          <p14:tracePt t="14017" x="3022600" y="2755900"/>
          <p14:tracePt t="14032" x="3028950" y="2755900"/>
          <p14:tracePt t="14088" x="3035300" y="2755900"/>
          <p14:tracePt t="14103" x="3041650" y="2755900"/>
          <p14:tracePt t="14119" x="3048000" y="2755900"/>
          <p14:tracePt t="14126" x="3067050" y="2755900"/>
          <p14:tracePt t="14135" x="3073400" y="2755900"/>
          <p14:tracePt t="14148" x="3079750" y="2755900"/>
          <p14:tracePt t="14166" x="3117850" y="2743200"/>
          <p14:tracePt t="14182" x="3136900" y="2736850"/>
          <p14:tracePt t="14200" x="3155950" y="2724150"/>
          <p14:tracePt t="14215" x="3162300" y="2711450"/>
          <p14:tracePt t="14233" x="3175000" y="2705100"/>
          <p14:tracePt t="14248" x="3181350" y="2692400"/>
          <p14:tracePt t="14266" x="3187700" y="2686050"/>
          <p14:tracePt t="14282" x="3194050" y="2679700"/>
          <p14:tracePt t="14298" x="3200400" y="2667000"/>
          <p14:tracePt t="14315" x="3200400" y="2660650"/>
          <p14:tracePt t="14332" x="3206750" y="2647950"/>
          <p14:tracePt t="14348" x="3206750" y="2641600"/>
          <p14:tracePt t="14365" x="3213100" y="2616200"/>
          <p14:tracePt t="14382" x="3213100" y="2603500"/>
          <p14:tracePt t="14398" x="3213100" y="2590800"/>
          <p14:tracePt t="14415" x="3213100" y="2578100"/>
          <p14:tracePt t="14432" x="3213100" y="2559050"/>
          <p14:tracePt t="14448" x="3213100" y="2540000"/>
          <p14:tracePt t="14465" x="3206750" y="2527300"/>
          <p14:tracePt t="14482" x="3200400" y="2508250"/>
          <p14:tracePt t="14499" x="3187700" y="2495550"/>
          <p14:tracePt t="14518" x="3168650" y="2476500"/>
          <p14:tracePt t="14532" x="3162300" y="2463800"/>
          <p14:tracePt t="14548" x="3136900" y="2451100"/>
          <p14:tracePt t="14565" x="3117850" y="2438400"/>
          <p14:tracePt t="14567" x="3098800" y="2432050"/>
          <p14:tracePt t="14582" x="3073400" y="2419350"/>
          <p14:tracePt t="14598" x="3041650" y="2406650"/>
          <p14:tracePt t="14616" x="2997200" y="2393950"/>
          <p14:tracePt t="14632" x="2952750" y="2381250"/>
          <p14:tracePt t="14648" x="2889250" y="2368550"/>
          <p14:tracePt t="14665" x="2819400" y="2355850"/>
          <p14:tracePt t="14682" x="2755900" y="2336800"/>
          <p14:tracePt t="14698" x="2679700" y="2324100"/>
          <p14:tracePt t="14702" x="2654300" y="2317750"/>
          <p14:tracePt t="14715" x="2628900" y="2317750"/>
          <p14:tracePt t="14732" x="2571750" y="2305050"/>
          <p14:tracePt t="14735" x="2546350" y="2305050"/>
          <p14:tracePt t="14750" x="2501900" y="2305050"/>
          <p14:tracePt t="14766" x="2451100" y="2305050"/>
          <p14:tracePt t="14782" x="2413000" y="2305050"/>
          <p14:tracePt t="14798" x="2368550" y="2305050"/>
          <p14:tracePt t="14815" x="2324100" y="2311400"/>
          <p14:tracePt t="14832" x="2286000" y="2330450"/>
          <p14:tracePt t="14848" x="2260600" y="2336800"/>
          <p14:tracePt t="14865" x="2241550" y="2349500"/>
          <p14:tracePt t="14882" x="2228850" y="2355850"/>
          <p14:tracePt t="14898" x="2216150" y="2368550"/>
          <p14:tracePt t="14916" x="2209800" y="2374900"/>
          <p14:tracePt t="14932" x="2203450" y="2381250"/>
          <p14:tracePt t="14933" x="2203450" y="2387600"/>
          <p14:tracePt t="14948" x="2197100" y="2387600"/>
          <p14:tracePt t="14965" x="2197100" y="2393950"/>
          <p14:tracePt t="14968" x="2197100" y="2400300"/>
          <p14:tracePt t="14982" x="2190750" y="2400300"/>
          <p14:tracePt t="14999" x="2190750" y="2413000"/>
          <p14:tracePt t="15017" x="2190750" y="2419350"/>
          <p14:tracePt t="15032" x="2184400" y="2419350"/>
          <p14:tracePt t="15048" x="2184400" y="2425700"/>
          <p14:tracePt t="15071" x="2184400" y="2432050"/>
          <p14:tracePt t="15082" x="2184400" y="2438400"/>
          <p14:tracePt t="15103" x="2184400" y="2444750"/>
          <p14:tracePt t="15127" x="2178050" y="2451100"/>
          <p14:tracePt t="15143" x="2178050" y="2457450"/>
          <p14:tracePt t="15151" x="2178050" y="2463800"/>
          <p14:tracePt t="15167" x="2178050" y="2470150"/>
          <p14:tracePt t="15182" x="2178050" y="2482850"/>
          <p14:tracePt t="15198" x="2165350" y="2508250"/>
          <p14:tracePt t="15215" x="2165350" y="2520950"/>
          <p14:tracePt t="15232" x="2159000" y="2533650"/>
          <p14:tracePt t="15248" x="2159000" y="2540000"/>
          <p14:tracePt t="15267" x="2146300" y="2552700"/>
          <p14:tracePt t="15283" x="2146300" y="2565400"/>
          <p14:tracePt t="15298" x="2139950" y="2571750"/>
          <p14:tracePt t="15315" x="2139950" y="2578100"/>
          <p14:tracePt t="15332" x="2139950" y="2584450"/>
          <p14:tracePt t="15348" x="2133600" y="2590800"/>
          <p14:tracePt t="15367" x="2133600" y="2597150"/>
          <p14:tracePt t="15408" x="2127250" y="2597150"/>
          <p14:tracePt t="15944" x="2127250" y="2603500"/>
          <p14:tracePt t="15950" x="2127250" y="2609850"/>
          <p14:tracePt t="15968" x="2133600" y="2616200"/>
          <p14:tracePt t="15975" x="2133600" y="2622550"/>
          <p14:tracePt t="15999" x="2133600" y="2628900"/>
          <p14:tracePt t="16911" x="2139950" y="2635250"/>
          <p14:tracePt t="16919" x="2152650" y="2641600"/>
          <p14:tracePt t="16926" x="2159000" y="2654300"/>
          <p14:tracePt t="16934" x="2171700" y="2660650"/>
          <p14:tracePt t="16948" x="2178050" y="2673350"/>
          <p14:tracePt t="16966" x="2209800" y="2686050"/>
          <p14:tracePt t="16982" x="2216150" y="2692400"/>
          <p14:tracePt t="17551" x="2222500" y="2692400"/>
          <p14:tracePt t="17560" x="2235200" y="2698750"/>
          <p14:tracePt t="17567" x="2247900" y="2705100"/>
          <p14:tracePt t="17582" x="2286000" y="2717800"/>
          <p14:tracePt t="17598" x="2330450" y="2730500"/>
          <p14:tracePt t="17615" x="2381250" y="2743200"/>
          <p14:tracePt t="17632" x="2438400" y="2755900"/>
          <p14:tracePt t="17648" x="2482850" y="2762250"/>
          <p14:tracePt t="17665" x="2520950" y="2774950"/>
          <p14:tracePt t="17682" x="2565400" y="2781300"/>
          <p14:tracePt t="17698" x="2628900" y="2787650"/>
          <p14:tracePt t="17715" x="2705100" y="2800350"/>
          <p14:tracePt t="17733" x="2781300" y="2813050"/>
          <p14:tracePt t="17735" x="2819400" y="2825750"/>
          <p14:tracePt t="17748" x="2863850" y="2832100"/>
          <p14:tracePt t="17766" x="2978150" y="2857500"/>
          <p14:tracePt t="17782" x="3035300" y="2870200"/>
          <p14:tracePt t="17800" x="3098800" y="2882900"/>
          <p14:tracePt t="17816" x="3136900" y="2882900"/>
          <p14:tracePt t="17832" x="3168650" y="2882900"/>
          <p14:tracePt t="17848" x="3187700" y="2882900"/>
          <p14:tracePt t="17865" x="3213100" y="2882900"/>
          <p14:tracePt t="17882" x="3232150" y="2882900"/>
          <p14:tracePt t="17898" x="3263900" y="2876550"/>
          <p14:tracePt t="17915" x="3308350" y="2876550"/>
          <p14:tracePt t="17932" x="3371850" y="2876550"/>
          <p14:tracePt t="17933" x="3403600" y="2876550"/>
          <p14:tracePt t="17948" x="3435350" y="2876550"/>
          <p14:tracePt t="17965" x="3524250" y="2876550"/>
          <p14:tracePt t="17982" x="3556000" y="2876550"/>
          <p14:tracePt t="17998" x="3568700" y="2876550"/>
          <p14:tracePt t="18016" x="3575050" y="2876550"/>
          <p14:tracePt t="18048" x="3575050" y="2870200"/>
          <p14:tracePt t="18054" x="3581400" y="2870200"/>
          <p14:tracePt t="18065" x="3587750" y="2863850"/>
          <p14:tracePt t="18082" x="3594100" y="2857500"/>
          <p14:tracePt t="18098" x="3606800" y="2851150"/>
          <p14:tracePt t="18115" x="3625850" y="2844800"/>
          <p14:tracePt t="18132" x="3638550" y="2838450"/>
          <p14:tracePt t="18148" x="3651250" y="2838450"/>
          <p14:tracePt t="18165" x="3663950" y="2832100"/>
          <p14:tracePt t="18198" x="3670300" y="2832100"/>
          <p14:tracePt t="18215" x="3676650" y="2825750"/>
          <p14:tracePt t="18233" x="3683000" y="2825750"/>
          <p14:tracePt t="18248" x="3695700" y="2825750"/>
          <p14:tracePt t="18266" x="3714750" y="2825750"/>
          <p14:tracePt t="18283" x="3740150" y="2825750"/>
          <p14:tracePt t="18298" x="3771900" y="2825750"/>
          <p14:tracePt t="18315" x="3790950" y="2825750"/>
          <p14:tracePt t="18332" x="3803650" y="2825750"/>
          <p14:tracePt t="2554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1447801" y="912020"/>
            <a:ext cx="6296024" cy="4722018"/>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3203657"/>
      </p:ext>
    </p:extLst>
  </p:cSld>
  <p:clrMapOvr>
    <a:masterClrMapping/>
  </p:clrMapOvr>
  <mc:AlternateContent xmlns:mc="http://schemas.openxmlformats.org/markup-compatibility/2006" xmlns:p14="http://schemas.microsoft.com/office/powerpoint/2010/main">
    <mc:Choice Requires="p14">
      <p:transition spd="slow" p14:dur="2000" advTm="15583"/>
    </mc:Choice>
    <mc:Fallback xmlns="">
      <p:transition spd="slow" advTm="1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856" x="4660900" y="3371850"/>
          <p14:tracePt t="6046" x="4660900" y="3378200"/>
          <p14:tracePt t="6055" x="4660900" y="3384550"/>
          <p14:tracePt t="6062" x="4660900" y="3390900"/>
          <p14:tracePt t="6074" x="4660900" y="3397250"/>
          <p14:tracePt t="6091" x="4667250" y="3416300"/>
          <p14:tracePt t="6108" x="4673600" y="3441700"/>
          <p14:tracePt t="6124" x="4679950" y="3454400"/>
          <p14:tracePt t="6126" x="4679950" y="3460750"/>
          <p14:tracePt t="6141" x="4679950" y="3467100"/>
          <p14:tracePt t="6157" x="4686300" y="3479800"/>
          <p14:tracePt t="6175" x="4692650" y="3492500"/>
          <p14:tracePt t="6191" x="4699000" y="3498850"/>
          <p14:tracePt t="6207" x="4711700" y="3524250"/>
          <p14:tracePt t="6224" x="4730750" y="3549650"/>
          <p14:tracePt t="6241" x="4749800" y="3568700"/>
          <p14:tracePt t="6257" x="4768850" y="3594100"/>
          <p14:tracePt t="6274" x="4787900" y="3619500"/>
          <p14:tracePt t="6292" x="4806950" y="3638550"/>
          <p14:tracePt t="6295" x="4813300" y="3651250"/>
          <p14:tracePt t="6308" x="4826000" y="3663950"/>
          <p14:tracePt t="6324" x="4845050" y="3683000"/>
          <p14:tracePt t="6341" x="4883150" y="3714750"/>
          <p14:tracePt t="6358" x="4908550" y="3746500"/>
          <p14:tracePt t="6374" x="4946650" y="3771900"/>
          <p14:tracePt t="6391" x="4991100" y="3797300"/>
          <p14:tracePt t="6407" x="5041900" y="3835400"/>
          <p14:tracePt t="6424" x="5118100" y="3886200"/>
          <p14:tracePt t="6442" x="5194300" y="3937000"/>
          <p14:tracePt t="6458" x="5276850" y="3987800"/>
          <p14:tracePt t="6474" x="5384800" y="4025900"/>
          <p14:tracePt t="6491" x="5499100" y="4038600"/>
          <p14:tracePt t="6494" x="5556250" y="4044950"/>
          <p14:tracePt t="6508" x="5600700" y="4044950"/>
          <p14:tracePt t="6524" x="5702300" y="4032250"/>
          <p14:tracePt t="6526" x="5746750" y="4019550"/>
          <p14:tracePt t="6542" x="5822950" y="3981450"/>
          <p14:tracePt t="6557" x="5899150" y="3943350"/>
          <p14:tracePt t="6574" x="5949950" y="3911600"/>
          <p14:tracePt t="6592" x="5988050" y="3886200"/>
          <p14:tracePt t="6608" x="6007100" y="3867150"/>
          <p14:tracePt t="6624" x="6026150" y="3835400"/>
          <p14:tracePt t="6641" x="6051550" y="3810000"/>
          <p14:tracePt t="6657" x="6083300" y="3771900"/>
          <p14:tracePt t="6674" x="6115050" y="3721100"/>
          <p14:tracePt t="6691" x="6165850" y="3663950"/>
          <p14:tracePt t="6707" x="6210300" y="3600450"/>
          <p14:tracePt t="6724" x="6267450" y="3505200"/>
          <p14:tracePt t="6725" x="6299200" y="3460750"/>
          <p14:tracePt t="6741" x="6324600" y="3416300"/>
          <p14:tracePt t="6757" x="6388100" y="3263900"/>
          <p14:tracePt t="6774" x="6407150" y="3155950"/>
          <p14:tracePt t="6793" x="6413500" y="3054350"/>
          <p14:tracePt t="6808" x="6413500" y="2952750"/>
          <p14:tracePt t="6824" x="6400800" y="2863850"/>
          <p14:tracePt t="6842" x="6381750" y="2781300"/>
          <p14:tracePt t="6859" x="6362700" y="2717800"/>
          <p14:tracePt t="6862" x="6356350" y="2692400"/>
          <p14:tracePt t="6874" x="6350000" y="2660650"/>
          <p14:tracePt t="6891" x="6330950" y="2616200"/>
          <p14:tracePt t="6907" x="6318250" y="2578100"/>
          <p14:tracePt t="6924" x="6305550" y="2552700"/>
          <p14:tracePt t="6926" x="6299200" y="2540000"/>
          <p14:tracePt t="6941" x="6292850" y="2527300"/>
          <p14:tracePt t="6943" x="6280150" y="2501900"/>
          <p14:tracePt t="6957" x="6254750" y="2470150"/>
          <p14:tracePt t="6974" x="6235700" y="2432050"/>
          <p14:tracePt t="6991" x="6210300" y="2393950"/>
          <p14:tracePt t="7008" x="6178550" y="2355850"/>
          <p14:tracePt t="7024" x="6134100" y="2298700"/>
          <p14:tracePt t="7043" x="6083300" y="2254250"/>
          <p14:tracePt t="7058" x="6026150" y="2203450"/>
          <p14:tracePt t="7074" x="5962650" y="2165350"/>
          <p14:tracePt t="7091" x="5905500" y="2127250"/>
          <p14:tracePt t="7093" x="5880100" y="2120900"/>
          <p14:tracePt t="7109" x="5822950" y="2108200"/>
          <p14:tracePt t="7124" x="5797550" y="2101850"/>
          <p14:tracePt t="7127" x="5759450" y="2095500"/>
          <p14:tracePt t="7141" x="5721350" y="2089150"/>
          <p14:tracePt t="7157" x="5619750" y="2082800"/>
          <p14:tracePt t="7174" x="5549900" y="2082800"/>
          <p14:tracePt t="7191" x="5473700" y="2082800"/>
          <p14:tracePt t="7208" x="5391150" y="2082800"/>
          <p14:tracePt t="7224" x="5314950" y="2089150"/>
          <p14:tracePt t="7241" x="5245100" y="2101850"/>
          <p14:tracePt t="7259" x="5175250" y="2120900"/>
          <p14:tracePt t="7274" x="5092700" y="2152650"/>
          <p14:tracePt t="7292" x="5022850" y="2184400"/>
          <p14:tracePt t="7308" x="4946650" y="2241550"/>
          <p14:tracePt t="7310" x="4914900" y="2266950"/>
          <p14:tracePt t="7324" x="4883150" y="2305050"/>
          <p14:tracePt t="7342" x="4806950" y="2406650"/>
          <p14:tracePt t="7359" x="4768850" y="2476500"/>
          <p14:tracePt t="7375" x="4743450" y="2533650"/>
          <p14:tracePt t="7392" x="4724400" y="2590800"/>
          <p14:tracePt t="7408" x="4718050" y="2641600"/>
          <p14:tracePt t="7426" x="4711700" y="2705100"/>
          <p14:tracePt t="7429" x="4711700" y="2730500"/>
          <p14:tracePt t="7441" x="4711700" y="2755900"/>
          <p14:tracePt t="7457" x="4705350" y="2825750"/>
          <p14:tracePt t="7477" x="4705350" y="2889250"/>
          <p14:tracePt t="7479" x="4705350" y="2933700"/>
          <p14:tracePt t="7491" x="4705350" y="2965450"/>
          <p14:tracePt t="7507" x="4705350" y="3028950"/>
          <p14:tracePt t="7524" x="4705350" y="3098800"/>
          <p14:tracePt t="7542" x="4718050" y="3194050"/>
          <p14:tracePt t="7557" x="4737100" y="3257550"/>
          <p14:tracePt t="7575" x="4756150" y="3321050"/>
          <p14:tracePt t="7591" x="4775200" y="3378200"/>
          <p14:tracePt t="7609" x="4794250" y="3435350"/>
          <p14:tracePt t="7624" x="4826000" y="3498850"/>
          <p14:tracePt t="7641" x="4857750" y="3549650"/>
          <p14:tracePt t="7657" x="4883150" y="3587750"/>
          <p14:tracePt t="7674" x="4908550" y="3619500"/>
          <p14:tracePt t="7692" x="4933950" y="3638550"/>
          <p14:tracePt t="7708" x="4959350" y="3657600"/>
          <p14:tracePt t="7710" x="4972050" y="3663950"/>
          <p14:tracePt t="7724" x="4978400" y="3670300"/>
          <p14:tracePt t="7741" x="5048250" y="3689350"/>
          <p14:tracePt t="7757" x="5130800" y="3714750"/>
          <p14:tracePt t="7775" x="5232400" y="3740150"/>
          <p14:tracePt t="7792" x="5353050" y="3771900"/>
          <p14:tracePt t="7807" x="5473700" y="3790950"/>
          <p14:tracePt t="7824" x="5581650" y="3803650"/>
          <p14:tracePt t="7841" x="5651500" y="3803650"/>
          <p14:tracePt t="7858" x="5689600" y="3797300"/>
          <p14:tracePt t="7874" x="5715000" y="3784600"/>
          <p14:tracePt t="7891" x="5721350" y="3778250"/>
          <p14:tracePt t="7907" x="5734050" y="3771900"/>
          <p14:tracePt t="7910" x="5734050" y="3765550"/>
          <p14:tracePt t="7924" x="5740400" y="3765550"/>
          <p14:tracePt t="7941" x="5746750" y="3759200"/>
          <p14:tracePt t="7957" x="5759450" y="3752850"/>
          <p14:tracePt t="7974" x="5759450" y="3746500"/>
          <p14:tracePt t="14110"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1447801" y="912020"/>
            <a:ext cx="6296024" cy="4722018"/>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4443863"/>
      </p:ext>
    </p:extLst>
  </p:cSld>
  <p:clrMapOvr>
    <a:masterClrMapping/>
  </p:clrMapOvr>
  <mc:AlternateContent xmlns:mc="http://schemas.openxmlformats.org/markup-compatibility/2006" xmlns:p14="http://schemas.microsoft.com/office/powerpoint/2010/main">
    <mc:Choice Requires="p14">
      <p:transition spd="slow" p14:dur="2000" advTm="10616"/>
    </mc:Choice>
    <mc:Fallback xmlns="">
      <p:transition spd="slow" advTm="1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77" x="3619500" y="2470150"/>
          <p14:tracePt t="3585" x="3625850" y="2470150"/>
          <p14:tracePt t="3744" x="3625850" y="2476500"/>
          <p14:tracePt t="3761" x="3625850" y="2482850"/>
          <p14:tracePt t="3767" x="3625850" y="2489200"/>
          <p14:tracePt t="3776" x="3632200" y="2489200"/>
          <p14:tracePt t="3791" x="3632200" y="2508250"/>
          <p14:tracePt t="3808" x="3638550" y="2527300"/>
          <p14:tracePt t="3824" x="3651250" y="2552700"/>
          <p14:tracePt t="3841" x="3657600" y="2571750"/>
          <p14:tracePt t="3858" x="3670300" y="2603500"/>
          <p14:tracePt t="3874" x="3702050" y="2654300"/>
          <p14:tracePt t="3891" x="3740150" y="2711450"/>
          <p14:tracePt t="3908" x="3790950" y="2774950"/>
          <p14:tracePt t="3924" x="3835400" y="2825750"/>
          <p14:tracePt t="3928" x="3854450" y="2844800"/>
          <p14:tracePt t="3941" x="3867150" y="2863850"/>
          <p14:tracePt t="3959" x="3905250" y="2901950"/>
          <p14:tracePt t="3975" x="3924300" y="2927350"/>
          <p14:tracePt t="3991" x="3937000" y="2946400"/>
          <p14:tracePt t="4008" x="3956050" y="2965450"/>
          <p14:tracePt t="4026" x="3987800" y="2984500"/>
          <p14:tracePt t="4041" x="4006850" y="2997200"/>
          <p14:tracePt t="4058" x="4038600" y="3022600"/>
          <p14:tracePt t="4074" x="4070350" y="3048000"/>
          <p14:tracePt t="4091" x="4114800" y="3079750"/>
          <p14:tracePt t="4108" x="4152900" y="3105150"/>
          <p14:tracePt t="4124" x="4197350" y="3143250"/>
          <p14:tracePt t="4141" x="4235450" y="3168650"/>
          <p14:tracePt t="4158" x="4273550" y="3194050"/>
          <p14:tracePt t="4174" x="4292600" y="3219450"/>
          <p14:tracePt t="4191" x="4324350" y="3244850"/>
          <p14:tracePt t="4209" x="4356100" y="3263900"/>
          <p14:tracePt t="4224" x="4394200" y="3289300"/>
          <p14:tracePt t="4241" x="4432300" y="3314700"/>
          <p14:tracePt t="4258" x="4476750" y="3327400"/>
          <p14:tracePt t="4276" x="4521200" y="3346450"/>
          <p14:tracePt t="4292" x="4565650" y="3359150"/>
          <p14:tracePt t="4294" x="4591050" y="3365500"/>
          <p14:tracePt t="4308" x="4610100" y="3371850"/>
          <p14:tracePt t="4324" x="4660900" y="3378200"/>
          <p14:tracePt t="4344" x="4686300" y="3378200"/>
          <p14:tracePt t="4345" x="4699000" y="3378200"/>
          <p14:tracePt t="4358" x="4711700" y="3378200"/>
          <p14:tracePt t="4376" x="4724400" y="3378200"/>
          <p14:tracePt t="4391" x="4730750" y="3378200"/>
          <p14:tracePt t="4408" x="4756150" y="3378200"/>
          <p14:tracePt t="4424" x="4787900" y="3359150"/>
          <p14:tracePt t="4441" x="4826000" y="3340100"/>
          <p14:tracePt t="4459" x="4857750" y="3314700"/>
          <p14:tracePt t="4476" x="4889500" y="3295650"/>
          <p14:tracePt t="4491" x="4914900" y="3270250"/>
          <p14:tracePt t="4508" x="4940300" y="3238500"/>
          <p14:tracePt t="4526" x="4965700" y="3213100"/>
          <p14:tracePt t="4528" x="4972050" y="3200400"/>
          <p14:tracePt t="4541" x="4984750" y="3175000"/>
          <p14:tracePt t="4558" x="5022850" y="3105150"/>
          <p14:tracePt t="4574" x="5041900" y="3054350"/>
          <p14:tracePt t="4593" x="5054600" y="3009900"/>
          <p14:tracePt t="4608" x="5067300" y="2946400"/>
          <p14:tracePt t="4625" x="5073650" y="2876550"/>
          <p14:tracePt t="4642" x="5073650" y="2813050"/>
          <p14:tracePt t="4658" x="5073650" y="2755900"/>
          <p14:tracePt t="4674" x="5067300" y="2686050"/>
          <p14:tracePt t="4691" x="5060950" y="2616200"/>
          <p14:tracePt t="4709" x="5041900" y="2552700"/>
          <p14:tracePt t="4711" x="5035550" y="2520950"/>
          <p14:tracePt t="4724" x="5029200" y="2489200"/>
          <p14:tracePt t="4743" x="4991100" y="2400300"/>
          <p14:tracePt t="4759" x="4965700" y="2349500"/>
          <p14:tracePt t="4776" x="4940300" y="2317750"/>
          <p14:tracePt t="4792" x="4921250" y="2286000"/>
          <p14:tracePt t="4809" x="4908550" y="2266950"/>
          <p14:tracePt t="4824" x="4895850" y="2247900"/>
          <p14:tracePt t="4843" x="4864100" y="2235200"/>
          <p14:tracePt t="4858" x="4826000" y="2209800"/>
          <p14:tracePt t="4875" x="4775200" y="2190750"/>
          <p14:tracePt t="4892" x="4718050" y="2171700"/>
          <p14:tracePt t="4896" x="4686300" y="2165350"/>
          <p14:tracePt t="4908" x="4654550" y="2152650"/>
          <p14:tracePt t="4924" x="4597400" y="2139950"/>
          <p14:tracePt t="4941" x="4559300" y="2139950"/>
          <p14:tracePt t="4942" x="4552950" y="2139950"/>
          <p14:tracePt t="4958" x="4540250" y="2139950"/>
          <p14:tracePt t="4974" x="4514850" y="2139950"/>
          <p14:tracePt t="4991" x="4495800" y="2146300"/>
          <p14:tracePt t="5008" x="4470400" y="2159000"/>
          <p14:tracePt t="5025" x="4425950" y="2178050"/>
          <p14:tracePt t="5041" x="4356100" y="2203450"/>
          <p14:tracePt t="5059" x="4273550" y="2235200"/>
          <p14:tracePt t="5074" x="4178300" y="2260600"/>
          <p14:tracePt t="5091" x="4095750" y="2279650"/>
          <p14:tracePt t="5108" x="4025900" y="2305050"/>
          <p14:tracePt t="5124" x="3994150" y="2317750"/>
          <p14:tracePt t="5126" x="3975100" y="2330450"/>
          <p14:tracePt t="5141" x="3968750" y="2336800"/>
          <p14:tracePt t="5158" x="3956050" y="2368550"/>
          <p14:tracePt t="5174" x="3943350" y="2393950"/>
          <p14:tracePt t="5191" x="3930650" y="2425700"/>
          <p14:tracePt t="5209" x="3924300" y="2457450"/>
          <p14:tracePt t="5224" x="3911600" y="2508250"/>
          <p14:tracePt t="5241" x="3898900" y="2546350"/>
          <p14:tracePt t="5258" x="3892550" y="2578100"/>
          <p14:tracePt t="5274" x="3879850" y="2616200"/>
          <p14:tracePt t="5291" x="3879850" y="2647950"/>
          <p14:tracePt t="5308" x="3867150" y="2686050"/>
          <p14:tracePt t="5311" x="3860800" y="2705100"/>
          <p14:tracePt t="5324" x="3860800" y="2717800"/>
          <p14:tracePt t="5341" x="3860800" y="2768600"/>
          <p14:tracePt t="5344" x="3860800" y="2794000"/>
          <p14:tracePt t="5358" x="3860800" y="2832100"/>
          <p14:tracePt t="5374" x="3886200" y="2940050"/>
          <p14:tracePt t="5391" x="3911600" y="2997200"/>
          <p14:tracePt t="5408" x="3930650" y="3048000"/>
          <p14:tracePt t="5424" x="3949700" y="3073400"/>
          <p14:tracePt t="5441" x="3968750" y="3105150"/>
          <p14:tracePt t="5459" x="3987800" y="3117850"/>
          <p14:tracePt t="5474" x="4006850" y="3136900"/>
          <p14:tracePt t="5492" x="4032250" y="3162300"/>
          <p14:tracePt t="5508" x="4057650" y="3194050"/>
          <p14:tracePt t="5524" x="4102100" y="3219450"/>
          <p14:tracePt t="5541" x="4146550" y="3244850"/>
          <p14:tracePt t="5542" x="4165600" y="3257550"/>
          <p14:tracePt t="5558" x="4197350" y="3270250"/>
          <p14:tracePt t="5574" x="4248150" y="3289300"/>
          <p14:tracePt t="5591" x="4286250" y="3302000"/>
          <p14:tracePt t="5608" x="4324350" y="3314700"/>
          <p14:tracePt t="5624" x="4349750" y="3314700"/>
          <p14:tracePt t="5641" x="4381500" y="3314700"/>
          <p14:tracePt t="5658" x="4413250" y="3314700"/>
          <p14:tracePt t="5674" x="4445000" y="3302000"/>
          <p14:tracePt t="5691" x="4464050" y="3289300"/>
          <p14:tracePt t="5709" x="4483100" y="3276600"/>
          <p14:tracePt t="5712" x="4489450" y="3276600"/>
          <p14:tracePt t="5725" x="4495800" y="3270250"/>
          <p14:tracePt t="5741" x="4514850" y="3263900"/>
          <p14:tracePt t="5744" x="4521200" y="3257550"/>
          <p14:tracePt t="5758" x="4527550" y="3244850"/>
          <p14:tracePt t="5775" x="4559300" y="3232150"/>
          <p14:tracePt t="5791" x="4578350" y="3219450"/>
          <p14:tracePt t="5808" x="4591050" y="3200400"/>
          <p14:tracePt t="5824" x="4603750" y="3200400"/>
          <p14:tracePt t="5841" x="4603750" y="3194050"/>
          <p14:tracePt t="7143"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990600" y="686765"/>
            <a:ext cx="7149644" cy="536223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1066272"/>
      </p:ext>
    </p:extLst>
  </p:cSld>
  <p:clrMapOvr>
    <a:masterClrMapping/>
  </p:clrMapOvr>
  <mc:AlternateContent xmlns:mc="http://schemas.openxmlformats.org/markup-compatibility/2006" xmlns:p14="http://schemas.microsoft.com/office/powerpoint/2010/main">
    <mc:Choice Requires="p14">
      <p:transition spd="slow" p14:dur="2000" advTm="47255"/>
    </mc:Choice>
    <mc:Fallback xmlns="">
      <p:transition spd="slow" advTm="4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455" x="4057650" y="3111500"/>
          <p14:tracePt t="33550" x="4064000" y="3111500"/>
          <p14:tracePt t="33880" x="4070350" y="3105150"/>
          <p14:tracePt t="33894" x="4070350" y="3092450"/>
          <p14:tracePt t="33902" x="4076700" y="3086100"/>
          <p14:tracePt t="33910" x="4076700" y="3079750"/>
          <p14:tracePt t="33927" x="4076700" y="3048000"/>
          <p14:tracePt t="33945" x="4076700" y="3028950"/>
          <p14:tracePt t="33960" x="4076700" y="3009900"/>
          <p14:tracePt t="33977" x="4076700" y="2990850"/>
          <p14:tracePt t="33993" x="4076700" y="2971800"/>
          <p14:tracePt t="34011" x="4070350" y="2952750"/>
          <p14:tracePt t="34013" x="4057650" y="2940050"/>
          <p14:tracePt t="34026" x="4051300" y="2940050"/>
          <p14:tracePt t="34043" x="4032250" y="2927350"/>
          <p14:tracePt t="34060" x="4013200" y="2914650"/>
          <p14:tracePt t="34077" x="3987800" y="2914650"/>
          <p14:tracePt t="34093" x="3956050" y="2914650"/>
          <p14:tracePt t="34109" x="3917950" y="2914650"/>
          <p14:tracePt t="34126" x="3879850" y="2921000"/>
          <p14:tracePt t="34143" x="3841750" y="2933700"/>
          <p14:tracePt t="34160" x="3810000" y="2940050"/>
          <p14:tracePt t="34176" x="3784600" y="2952750"/>
          <p14:tracePt t="34195" x="3771900" y="2959100"/>
          <p14:tracePt t="34196" x="3765550" y="2971800"/>
          <p14:tracePt t="34210" x="3759200" y="2978150"/>
          <p14:tracePt t="34228" x="3752850" y="3003550"/>
          <p14:tracePt t="34229" x="3752850" y="3009900"/>
          <p14:tracePt t="34243" x="3746500" y="3022600"/>
          <p14:tracePt t="34260" x="3746500" y="3048000"/>
          <p14:tracePt t="34277" x="3740150" y="3098800"/>
          <p14:tracePt t="34293" x="3740150" y="3136900"/>
          <p14:tracePt t="34309" x="3746500" y="3162300"/>
          <p14:tracePt t="34326" x="3759200" y="3181350"/>
          <p14:tracePt t="34343" x="3759200" y="3187700"/>
          <p14:tracePt t="34390" x="3765550" y="3187700"/>
          <p14:tracePt t="34398" x="3778250" y="3187700"/>
          <p14:tracePt t="34406" x="3797300" y="3194050"/>
          <p14:tracePt t="34414" x="3829050" y="3200400"/>
          <p14:tracePt t="34426" x="3873500" y="3206750"/>
          <p14:tracePt t="34445" x="4019550" y="3213100"/>
          <p14:tracePt t="34459" x="4070350" y="3213100"/>
          <p14:tracePt t="34477" x="4159250" y="3213100"/>
          <p14:tracePt t="34493" x="4184650" y="3206750"/>
          <p14:tracePt t="34509" x="4191000" y="3200400"/>
          <p14:tracePt t="34526" x="4203700" y="3181350"/>
          <p14:tracePt t="34543" x="4210050" y="3149600"/>
          <p14:tracePt t="34559" x="4210050" y="3098800"/>
          <p14:tracePt t="34576" x="4210050" y="3060700"/>
          <p14:tracePt t="34593" x="4210050" y="3028950"/>
          <p14:tracePt t="34609" x="4210050" y="3009900"/>
          <p14:tracePt t="34626" x="4210050" y="2997200"/>
          <p14:tracePt t="34643" x="4210050" y="2990850"/>
          <p14:tracePt t="34726" x="4203700" y="2990850"/>
          <p14:tracePt t="34750" x="4197350" y="2997200"/>
          <p14:tracePt t="34774" x="4197350" y="3003550"/>
          <p14:tracePt t="34862" x="4197350" y="3009900"/>
          <p14:tracePt t="34910" x="4197350" y="3016250"/>
          <p14:tracePt t="34990" x="4197350" y="3022600"/>
          <p14:tracePt t="35006" x="4203700" y="3035300"/>
          <p14:tracePt t="35014" x="4216400" y="3048000"/>
          <p14:tracePt t="35022" x="4222750" y="3060700"/>
          <p14:tracePt t="35030" x="4248150" y="3079750"/>
          <p14:tracePt t="35043" x="4267200" y="3092450"/>
          <p14:tracePt t="35059" x="4318000" y="3130550"/>
          <p14:tracePt t="35062" x="4337050" y="3136900"/>
          <p14:tracePt t="35077" x="4349750" y="3143250"/>
          <p14:tracePt t="35093" x="4362450" y="3155950"/>
          <p14:tracePt t="35109" x="4368800" y="3162300"/>
          <p14:tracePt t="35126" x="4387850" y="3168650"/>
          <p14:tracePt t="35143" x="4413250" y="3181350"/>
          <p14:tracePt t="35159" x="4464050" y="3200400"/>
          <p14:tracePt t="35176" x="4514850" y="3206750"/>
          <p14:tracePt t="35193" x="4578350" y="3225800"/>
          <p14:tracePt t="35209" x="4679950" y="3251200"/>
          <p14:tracePt t="35226" x="4851400" y="3295650"/>
          <p14:tracePt t="35243" x="5099050" y="3365500"/>
          <p14:tracePt t="35259" x="5334000" y="3416300"/>
          <p14:tracePt t="35262" x="5429250" y="3429000"/>
          <p14:tracePt t="35277" x="5556250" y="3441700"/>
          <p14:tracePt t="35293" x="5607050" y="3441700"/>
          <p14:tracePt t="35309" x="5613400" y="3441700"/>
          <p14:tracePt t="35326" x="5619750" y="3435350"/>
          <p14:tracePt t="35343" x="5626100" y="3409950"/>
          <p14:tracePt t="35359" x="5638800" y="3371850"/>
          <p14:tracePt t="35376" x="5664200" y="3333750"/>
          <p14:tracePt t="35393" x="5676900" y="3321050"/>
          <p14:tracePt t="35409" x="5702300" y="3282950"/>
          <p14:tracePt t="35426" x="5727700" y="3232150"/>
          <p14:tracePt t="35443" x="5753100" y="3181350"/>
          <p14:tracePt t="35459" x="5765800" y="3136900"/>
          <p14:tracePt t="35462" x="5772150" y="3117850"/>
          <p14:tracePt t="35477" x="5778500" y="3073400"/>
          <p14:tracePt t="35493" x="5778500" y="3028950"/>
          <p14:tracePt t="35509" x="5784850" y="2971800"/>
          <p14:tracePt t="35527" x="5791200" y="2914650"/>
          <p14:tracePt t="35543" x="5797550" y="2851150"/>
          <p14:tracePt t="35559" x="5803900" y="2800350"/>
          <p14:tracePt t="35576" x="5810250" y="2743200"/>
          <p14:tracePt t="35593" x="5810250" y="2705100"/>
          <p14:tracePt t="35610" x="5816600" y="2686050"/>
          <p14:tracePt t="35626" x="5822950" y="2667000"/>
          <p14:tracePt t="35629" x="5822950" y="2660650"/>
          <p14:tracePt t="35643" x="5822950" y="2654300"/>
          <p14:tracePt t="35660" x="5822950" y="2647950"/>
          <p14:tracePt t="35678" x="5842000" y="2635250"/>
          <p14:tracePt t="35695" x="5873750" y="2622550"/>
          <p14:tracePt t="35710" x="5911850" y="2609850"/>
          <p14:tracePt t="35727" x="5969000" y="2597150"/>
          <p14:tracePt t="35743" x="6013450" y="2584450"/>
          <p14:tracePt t="35759" x="6032500" y="2565400"/>
          <p14:tracePt t="35776" x="6051550" y="2546350"/>
          <p14:tracePt t="35793" x="6064250" y="2527300"/>
          <p14:tracePt t="35810" x="6076950" y="2508250"/>
          <p14:tracePt t="35826" x="6076950" y="2495550"/>
          <p14:tracePt t="35843" x="6089650" y="2476500"/>
          <p14:tracePt t="35859" x="6096000" y="2457450"/>
          <p14:tracePt t="35861" x="6102350" y="2451100"/>
          <p14:tracePt t="35877" x="6102350" y="2438400"/>
          <p14:tracePt t="35893" x="6108700" y="2432050"/>
          <p14:tracePt t="35910" x="6108700" y="2419350"/>
          <p14:tracePt t="35927" x="6108700" y="2406650"/>
          <p14:tracePt t="35944" x="6108700" y="2393950"/>
          <p14:tracePt t="35960" x="6108700" y="2374900"/>
          <p14:tracePt t="35976" x="6102350" y="2355850"/>
          <p14:tracePt t="35993" x="6089650" y="2343150"/>
          <p14:tracePt t="36012" x="6076950" y="2330450"/>
          <p14:tracePt t="36026" x="6070600" y="2324100"/>
          <p14:tracePt t="36043" x="6057900" y="2324100"/>
          <p14:tracePt t="36060" x="6045200" y="2317750"/>
          <p14:tracePt t="36077" x="6000750" y="2317750"/>
          <p14:tracePt t="36093" x="5956300" y="2324100"/>
          <p14:tracePt t="36109" x="5918200" y="2343150"/>
          <p14:tracePt t="36126" x="5873750" y="2368550"/>
          <p14:tracePt t="36143" x="5835650" y="2406650"/>
          <p14:tracePt t="36160" x="5803900" y="2463800"/>
          <p14:tracePt t="36177" x="5791200" y="2527300"/>
          <p14:tracePt t="36195" x="5778500" y="2584450"/>
          <p14:tracePt t="36197" x="5778500" y="2609850"/>
          <p14:tracePt t="36210" x="5778500" y="2628900"/>
          <p14:tracePt t="36227" x="5778500" y="2673350"/>
          <p14:tracePt t="36230" x="5784850" y="2698750"/>
          <p14:tracePt t="36243" x="5797550" y="2717800"/>
          <p14:tracePt t="36262" x="5867400" y="2794000"/>
          <p14:tracePt t="36277" x="5924550" y="2851150"/>
          <p14:tracePt t="36293" x="5975350" y="2908300"/>
          <p14:tracePt t="36309" x="6038850" y="2965450"/>
          <p14:tracePt t="36326" x="6096000" y="3022600"/>
          <p14:tracePt t="36343" x="6146800" y="3073400"/>
          <p14:tracePt t="36359" x="6178550" y="3105150"/>
          <p14:tracePt t="36376" x="6203950" y="3124200"/>
          <p14:tracePt t="36393" x="6210300" y="3130550"/>
          <p14:tracePt t="36410" x="6216650" y="3130550"/>
          <p14:tracePt t="36427" x="6229350" y="3130550"/>
          <p14:tracePt t="36445" x="6273800" y="3105150"/>
          <p14:tracePt t="36460" x="6286500" y="3086100"/>
          <p14:tracePt t="36463" x="6311900" y="3073400"/>
          <p14:tracePt t="36477" x="6343650" y="3028950"/>
          <p14:tracePt t="36493" x="6369050" y="2978150"/>
          <p14:tracePt t="36512" x="6388100" y="2933700"/>
          <p14:tracePt t="36526" x="6394450" y="2895600"/>
          <p14:tracePt t="36543" x="6407150" y="2863850"/>
          <p14:tracePt t="36559" x="6407150" y="2819400"/>
          <p14:tracePt t="36576" x="6407150" y="2781300"/>
          <p14:tracePt t="36593" x="6407150" y="2736850"/>
          <p14:tracePt t="36609" x="6400800" y="2705100"/>
          <p14:tracePt t="36626" x="6388100" y="2667000"/>
          <p14:tracePt t="36643" x="6375400" y="2647950"/>
          <p14:tracePt t="36645" x="6362700" y="2628900"/>
          <p14:tracePt t="36660" x="6356350" y="2622550"/>
          <p14:tracePt t="36677" x="6330950" y="2597150"/>
          <p14:tracePt t="36694" x="6311900" y="2584450"/>
          <p14:tracePt t="36710" x="6299200" y="2565400"/>
          <p14:tracePt t="36727" x="6273800" y="2552700"/>
          <p14:tracePt t="36744" x="6254750" y="2533650"/>
          <p14:tracePt t="36761" x="6229350" y="2514600"/>
          <p14:tracePt t="36777" x="6203950" y="2514600"/>
          <p14:tracePt t="36793" x="6184900" y="2501900"/>
          <p14:tracePt t="36809" x="6159500" y="2501900"/>
          <p14:tracePt t="36826" x="6146800" y="2501900"/>
          <p14:tracePt t="36843" x="6134100" y="2501900"/>
          <p14:tracePt t="36859" x="6121400" y="2501900"/>
          <p14:tracePt t="36877" x="6108700" y="2514600"/>
          <p14:tracePt t="36893" x="6096000" y="2527300"/>
          <p14:tracePt t="36910" x="6083300" y="2552700"/>
          <p14:tracePt t="36927" x="6064250" y="2578100"/>
          <p14:tracePt t="36944" x="6051550" y="2609850"/>
          <p14:tracePt t="36960" x="6045200" y="2647950"/>
          <p14:tracePt t="36977" x="6038850" y="2679700"/>
          <p14:tracePt t="36993" x="6032500" y="2724150"/>
          <p14:tracePt t="37010" x="6026150" y="2762250"/>
          <p14:tracePt t="37026" x="6026150" y="2787650"/>
          <p14:tracePt t="37043" x="6026150" y="2806700"/>
          <p14:tracePt t="37094" x="6026150" y="2813050"/>
          <p14:tracePt t="45598"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8772" r="2371"/>
          <a:stretch/>
        </p:blipFill>
        <p:spPr>
          <a:xfrm>
            <a:off x="1219200" y="1143000"/>
            <a:ext cx="6781800" cy="47545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2009948"/>
      </p:ext>
    </p:extLst>
  </p:cSld>
  <p:clrMapOvr>
    <a:masterClrMapping/>
  </p:clrMapOvr>
  <mc:AlternateContent xmlns:mc="http://schemas.openxmlformats.org/markup-compatibility/2006" xmlns:p14="http://schemas.microsoft.com/office/powerpoint/2010/main">
    <mc:Choice Requires="p14">
      <p:transition spd="slow" p14:dur="2000" advTm="8231"/>
    </mc:Choice>
    <mc:Fallback xmlns="">
      <p:transition spd="slow" advTm="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5914" y="274638"/>
            <a:ext cx="8090886" cy="639762"/>
          </a:xfrm>
        </p:spPr>
        <p:txBody>
          <a:bodyPr>
            <a:noAutofit/>
          </a:bodyPr>
          <a:lstStyle/>
          <a:p>
            <a:r>
              <a:rPr lang="en-US" sz="2400" dirty="0" smtClean="0"/>
              <a:t>Immuno-strip Testing for PVY and PVY</a:t>
            </a:r>
            <a:r>
              <a:rPr lang="en-US" sz="2400" baseline="30000" dirty="0" smtClean="0"/>
              <a:t>N</a:t>
            </a:r>
            <a:endParaRPr lang="en-US" sz="2400" baseline="30000" dirty="0"/>
          </a:p>
        </p:txBody>
      </p:sp>
      <p:sp>
        <p:nvSpPr>
          <p:cNvPr id="8" name="Text Placeholder 7"/>
          <p:cNvSpPr>
            <a:spLocks noGrp="1"/>
          </p:cNvSpPr>
          <p:nvPr>
            <p:ph type="body" idx="1"/>
          </p:nvPr>
        </p:nvSpPr>
        <p:spPr>
          <a:xfrm>
            <a:off x="4343400" y="5619634"/>
            <a:ext cx="4040188" cy="639762"/>
          </a:xfrm>
        </p:spPr>
        <p:txBody>
          <a:bodyPr/>
          <a:lstStyle/>
          <a:p>
            <a:endParaRPr lang="en-US" dirty="0"/>
          </a:p>
        </p:txBody>
      </p:sp>
      <p:pic>
        <p:nvPicPr>
          <p:cNvPr id="6" name="Content Placeholder 5"/>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rot="5400000">
            <a:off x="1772728" y="1494855"/>
            <a:ext cx="5325374" cy="3994030"/>
          </a:xfrm>
        </p:spPr>
      </p:pic>
      <p:sp>
        <p:nvSpPr>
          <p:cNvPr id="3" name="Content Placeholder 2"/>
          <p:cNvSpPr>
            <a:spLocks noGrp="1"/>
          </p:cNvSpPr>
          <p:nvPr>
            <p:ph sz="quarter" idx="4"/>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3431523"/>
      </p:ext>
    </p:extLst>
  </p:cSld>
  <p:clrMapOvr>
    <a:masterClrMapping/>
  </p:clrMapOvr>
  <mc:AlternateContent xmlns:mc="http://schemas.openxmlformats.org/markup-compatibility/2006" xmlns:p14="http://schemas.microsoft.com/office/powerpoint/2010/main">
    <mc:Choice Requires="p14">
      <p:transition spd="slow" p14:dur="2000" advTm="20872"/>
    </mc:Choice>
    <mc:Fallback xmlns="">
      <p:transition spd="slow" advTm="2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normAutofit fontScale="90000"/>
          </a:bodyPr>
          <a:lstStyle/>
          <a:p>
            <a:r>
              <a:rPr lang="en-US" dirty="0" smtClean="0"/>
              <a:t>Recertification Eligibility</a:t>
            </a:r>
            <a:br>
              <a:rPr lang="en-US" dirty="0" smtClean="0"/>
            </a:br>
            <a:r>
              <a:rPr lang="en-US" sz="2400" dirty="0" smtClean="0"/>
              <a:t>345 Lots</a:t>
            </a:r>
            <a:r>
              <a:rPr lang="en-US" sz="2700" dirty="0" smtClean="0"/>
              <a:t>: </a:t>
            </a:r>
            <a:r>
              <a:rPr lang="en-US" sz="2400" dirty="0" smtClean="0"/>
              <a:t>7,411 acres: 5,985 Eligible; 1,426 Ineligible</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2527767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9317493"/>
      </p:ext>
    </p:extLst>
  </p:cSld>
  <p:clrMapOvr>
    <a:masterClrMapping/>
  </p:clrMapOvr>
  <mc:AlternateContent xmlns:mc="http://schemas.openxmlformats.org/markup-compatibility/2006" xmlns:p14="http://schemas.microsoft.com/office/powerpoint/2010/main">
    <mc:Choice Requires="p14">
      <p:transition spd="slow" p14:dur="2000" advTm="69303"/>
    </mc:Choice>
    <mc:Fallback xmlns="">
      <p:transition spd="slow" advTm="6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76" x="1739900" y="1200150"/>
          <p14:tracePt t="4182" x="1746250" y="1200150"/>
          <p14:tracePt t="4198" x="1752600" y="1206500"/>
          <p14:tracePt t="4207" x="1765300" y="1212850"/>
          <p14:tracePt t="4219" x="1771650" y="1219200"/>
          <p14:tracePt t="4235" x="1784350" y="1225550"/>
          <p14:tracePt t="4253" x="1803400" y="1244600"/>
          <p14:tracePt t="4268" x="1816100" y="1250950"/>
          <p14:tracePt t="4270" x="1822450" y="1250950"/>
          <p14:tracePt t="4285" x="1847850" y="1263650"/>
          <p14:tracePt t="4301" x="1879600" y="1270000"/>
          <p14:tracePt t="4318" x="1924050" y="1276350"/>
          <p14:tracePt t="4335" x="1962150" y="1276350"/>
          <p14:tracePt t="4351" x="2000250" y="1282700"/>
          <p14:tracePt t="4368" x="2019300" y="1282700"/>
          <p14:tracePt t="4384" x="2032000" y="1282700"/>
          <p14:tracePt t="4462" x="2038350" y="1282700"/>
          <p14:tracePt t="4471" x="2044700" y="1270000"/>
          <p14:tracePt t="4477" x="2051050" y="1263650"/>
          <p14:tracePt t="4486" x="2057400" y="1250950"/>
          <p14:tracePt t="4502" x="2076450" y="1219200"/>
          <p14:tracePt t="4519" x="2095500" y="1181100"/>
          <p14:tracePt t="4536" x="2114550" y="1149350"/>
          <p14:tracePt t="4551" x="2120900" y="1117600"/>
          <p14:tracePt t="4568" x="2127250" y="1092200"/>
          <p14:tracePt t="4585" x="2127250" y="1073150"/>
          <p14:tracePt t="4601" x="2127250" y="1047750"/>
          <p14:tracePt t="4618" x="2120900" y="1035050"/>
          <p14:tracePt t="4635" x="2108200" y="1009650"/>
          <p14:tracePt t="4651" x="2089150" y="990600"/>
          <p14:tracePt t="4668" x="2076450" y="977900"/>
          <p14:tracePt t="4669" x="2057400" y="971550"/>
          <p14:tracePt t="4684" x="2038350" y="965200"/>
          <p14:tracePt t="4701" x="2019300" y="965200"/>
          <p14:tracePt t="4720" x="1987550" y="965200"/>
          <p14:tracePt t="4735" x="1949450" y="965200"/>
          <p14:tracePt t="4752" x="1911350" y="971550"/>
          <p14:tracePt t="4769" x="1873250" y="984250"/>
          <p14:tracePt t="4786" x="1835150" y="996950"/>
          <p14:tracePt t="4788" x="1809750" y="1003300"/>
          <p14:tracePt t="4803" x="1790700" y="1009650"/>
          <p14:tracePt t="4804" x="1771650" y="1022350"/>
          <p14:tracePt t="4818" x="1752600" y="1022350"/>
          <p14:tracePt t="4835" x="1720850" y="1041400"/>
          <p14:tracePt t="4837" x="1714500" y="1041400"/>
          <p14:tracePt t="4851" x="1708150" y="1047750"/>
          <p14:tracePt t="4868" x="1695450" y="1060450"/>
          <p14:tracePt t="4884" x="1682750" y="1079500"/>
          <p14:tracePt t="4901" x="1682750" y="1098550"/>
          <p14:tracePt t="4918" x="1682750" y="1123950"/>
          <p14:tracePt t="4935" x="1682750" y="1155700"/>
          <p14:tracePt t="4951" x="1682750" y="1187450"/>
          <p14:tracePt t="4969" x="1682750" y="1200150"/>
          <p14:tracePt t="4985" x="1682750" y="1219200"/>
          <p14:tracePt t="5002" x="1689100" y="1238250"/>
          <p14:tracePt t="5004" x="1695450" y="1238250"/>
          <p14:tracePt t="5018" x="1701800" y="1244600"/>
          <p14:tracePt t="5037" x="1727200" y="1263650"/>
          <p14:tracePt t="5051" x="1733550" y="1270000"/>
          <p14:tracePt t="5069" x="1758950" y="1282700"/>
          <p14:tracePt t="5084" x="1778000" y="1289050"/>
          <p14:tracePt t="5102" x="1790700" y="1295400"/>
          <p14:tracePt t="5118" x="1803400" y="1295400"/>
          <p14:tracePt t="5135" x="1809750" y="1295400"/>
          <p14:tracePt t="5254" x="1816100" y="1295400"/>
          <p14:tracePt t="6558" x="1828800" y="1301750"/>
          <p14:tracePt t="6566" x="1841500" y="1314450"/>
          <p14:tracePt t="6573" x="1860550" y="1327150"/>
          <p14:tracePt t="6584" x="1885950" y="1346200"/>
          <p14:tracePt t="6601" x="1943100" y="1384300"/>
          <p14:tracePt t="6618" x="1993900" y="1422400"/>
          <p14:tracePt t="6622" x="2025650" y="1441450"/>
          <p14:tracePt t="6634" x="2057400" y="1460500"/>
          <p14:tracePt t="6651" x="2108200" y="1479550"/>
          <p14:tracePt t="6655" x="2127250" y="1492250"/>
          <p14:tracePt t="6668" x="2146300" y="1498600"/>
          <p14:tracePt t="6685" x="2203450" y="1511300"/>
          <p14:tracePt t="6701" x="2235200" y="1517650"/>
          <p14:tracePt t="6719" x="2292350" y="1517650"/>
          <p14:tracePt t="6735" x="2355850" y="1524000"/>
          <p14:tracePt t="6751" x="2413000" y="1524000"/>
          <p14:tracePt t="6768" x="2457450" y="1524000"/>
          <p14:tracePt t="6785" x="2501900" y="1524000"/>
          <p14:tracePt t="6801" x="2540000" y="1524000"/>
          <p14:tracePt t="6818" x="2578100" y="1524000"/>
          <p14:tracePt t="6821" x="2597150" y="1524000"/>
          <p14:tracePt t="6835" x="2622550" y="1524000"/>
          <p14:tracePt t="6851" x="2673350" y="1524000"/>
          <p14:tracePt t="6853" x="2692400" y="1524000"/>
          <p14:tracePt t="6868" x="2717800" y="1524000"/>
          <p14:tracePt t="6885" x="2781300" y="1524000"/>
          <p14:tracePt t="6901" x="2819400" y="1524000"/>
          <p14:tracePt t="6918" x="2838450" y="1524000"/>
          <p14:tracePt t="6934" x="2851150" y="1524000"/>
          <p14:tracePt t="6951" x="2857500" y="1524000"/>
          <p14:tracePt t="6968" x="2870200" y="1517650"/>
          <p14:tracePt t="6985" x="2876550" y="1517650"/>
          <p14:tracePt t="7001" x="2889250" y="1511300"/>
          <p14:tracePt t="7018" x="2901950" y="1511300"/>
          <p14:tracePt t="7021" x="2908300" y="1511300"/>
          <p14:tracePt t="7035" x="2921000" y="1511300"/>
          <p14:tracePt t="7051" x="2933700" y="1504950"/>
          <p14:tracePt t="7052" x="2952750" y="1492250"/>
          <p14:tracePt t="7068" x="2959100" y="1492250"/>
          <p14:tracePt t="7085" x="2997200" y="1460500"/>
          <p14:tracePt t="7101" x="3016250" y="1447800"/>
          <p14:tracePt t="7118" x="3041650" y="1428750"/>
          <p14:tracePt t="7134" x="3054350" y="1416050"/>
          <p14:tracePt t="7151" x="3067050" y="1403350"/>
          <p14:tracePt t="7168" x="3079750" y="1390650"/>
          <p14:tracePt t="7185" x="3092450" y="1377950"/>
          <p14:tracePt t="7201" x="3098800" y="1365250"/>
          <p14:tracePt t="7218" x="3105150" y="1358900"/>
          <p14:tracePt t="7235" x="3117850" y="1346200"/>
          <p14:tracePt t="7251" x="3130550" y="1346200"/>
          <p14:tracePt t="7268" x="3149600" y="1333500"/>
          <p14:tracePt t="7284" x="3162300" y="1327150"/>
          <p14:tracePt t="7302" x="3168650" y="1320800"/>
          <p14:tracePt t="7319" x="3175000" y="1308100"/>
          <p14:tracePt t="7335" x="3181350" y="1301750"/>
          <p14:tracePt t="7351" x="3187700" y="1295400"/>
          <p14:tracePt t="7368" x="3194050" y="1282700"/>
          <p14:tracePt t="7385" x="3200400" y="1270000"/>
          <p14:tracePt t="7401" x="3200400" y="1238250"/>
          <p14:tracePt t="7418" x="3206750" y="1212850"/>
          <p14:tracePt t="7421" x="3206750" y="1206500"/>
          <p14:tracePt t="7434" x="3206750" y="1193800"/>
          <p14:tracePt t="7451" x="3206750" y="1168400"/>
          <p14:tracePt t="7454" x="3206750" y="1155700"/>
          <p14:tracePt t="7469" x="3200400" y="1136650"/>
          <p14:tracePt t="7484" x="3194050" y="1111250"/>
          <p14:tracePt t="7502" x="3187700" y="1085850"/>
          <p14:tracePt t="7519" x="3168650" y="1073150"/>
          <p14:tracePt t="7536" x="3162300" y="1060450"/>
          <p14:tracePt t="7552" x="3155950" y="1054100"/>
          <p14:tracePt t="7569" x="3143250" y="1041400"/>
          <p14:tracePt t="7585" x="3130550" y="1035050"/>
          <p14:tracePt t="7601" x="3105150" y="1028700"/>
          <p14:tracePt t="7618" x="3079750" y="1009650"/>
          <p14:tracePt t="7620" x="3054350" y="1009650"/>
          <p14:tracePt t="7634" x="3035300" y="1003300"/>
          <p14:tracePt t="7651" x="3003550" y="996950"/>
          <p14:tracePt t="7654" x="2990850" y="990600"/>
          <p14:tracePt t="7668" x="2978150" y="990600"/>
          <p14:tracePt t="7685" x="2940050" y="990600"/>
          <p14:tracePt t="7701" x="2927350" y="990600"/>
          <p14:tracePt t="7719" x="2914650" y="990600"/>
          <p14:tracePt t="7735" x="2895600" y="996950"/>
          <p14:tracePt t="7752" x="2876550" y="1003300"/>
          <p14:tracePt t="7769" x="2844800" y="1016000"/>
          <p14:tracePt t="7786" x="2819400" y="1022350"/>
          <p14:tracePt t="7802" x="2794000" y="1035050"/>
          <p14:tracePt t="7819" x="2768600" y="1041400"/>
          <p14:tracePt t="7835" x="2749550" y="1047750"/>
          <p14:tracePt t="7837" x="2743200" y="1047750"/>
          <p14:tracePt t="7851" x="2736850" y="1054100"/>
          <p14:tracePt t="7868" x="2711450" y="1066800"/>
          <p14:tracePt t="7885" x="2698750" y="1085850"/>
          <p14:tracePt t="7902" x="2692400" y="1098550"/>
          <p14:tracePt t="7918" x="2686050" y="1117600"/>
          <p14:tracePt t="7935" x="2679700" y="1143000"/>
          <p14:tracePt t="7951" x="2679700" y="1168400"/>
          <p14:tracePt t="7970" x="2679700" y="1187450"/>
          <p14:tracePt t="7985" x="2679700" y="1206500"/>
          <p14:tracePt t="8002" x="2679700" y="1219200"/>
          <p14:tracePt t="8018" x="2679700" y="1231900"/>
          <p14:tracePt t="8036" x="2686050" y="1244600"/>
          <p14:tracePt t="8037" x="2686050" y="1250950"/>
          <p14:tracePt t="8051" x="2692400" y="1257300"/>
          <p14:tracePt t="8069" x="2717800" y="1289050"/>
          <p14:tracePt t="8084" x="2730500" y="1314450"/>
          <p14:tracePt t="8103" x="2755900" y="1327150"/>
          <p14:tracePt t="8118" x="2774950" y="1346200"/>
          <p14:tracePt t="8135" x="2794000" y="1352550"/>
          <p14:tracePt t="8151" x="2806700" y="1358900"/>
          <p14:tracePt t="8169" x="2825750" y="1358900"/>
          <p14:tracePt t="8185" x="2844800" y="1358900"/>
          <p14:tracePt t="8201" x="2863850" y="1358900"/>
          <p14:tracePt t="8220" x="2882900" y="1358900"/>
          <p14:tracePt t="8235" x="2914650" y="1358900"/>
          <p14:tracePt t="8237" x="2927350" y="1358900"/>
          <p14:tracePt t="8251" x="2933700" y="1352550"/>
          <p14:tracePt t="8268" x="2952750" y="1352550"/>
          <p14:tracePt t="8269" x="2959100" y="1352550"/>
          <p14:tracePt t="8284" x="2971800" y="1346200"/>
          <p14:tracePt t="8301" x="2978150" y="1346200"/>
          <p14:tracePt t="8319" x="2984500" y="1346200"/>
          <p14:tracePt t="8335" x="2990850" y="1346200"/>
          <p14:tracePt t="8351" x="3003550" y="1339850"/>
          <p14:tracePt t="8368" x="3009900" y="1339850"/>
          <p14:tracePt t="8385" x="3022600" y="1339850"/>
          <p14:tracePt t="8401" x="3022600" y="1333500"/>
          <p14:tracePt t="8422" x="3028950" y="1333500"/>
          <p14:tracePt t="11663" x="3041650" y="1339850"/>
          <p14:tracePt t="11670" x="3060700" y="1352550"/>
          <p14:tracePt t="11685" x="3136900" y="1397000"/>
          <p14:tracePt t="11701" x="3206750" y="1435100"/>
          <p14:tracePt t="11720" x="3270250" y="1460500"/>
          <p14:tracePt t="11735" x="3340100" y="1473200"/>
          <p14:tracePt t="11751" x="3416300" y="1492250"/>
          <p14:tracePt t="11768" x="3498850" y="1498600"/>
          <p14:tracePt t="11785" x="3613150" y="1511300"/>
          <p14:tracePt t="11801" x="3721100" y="1511300"/>
          <p14:tracePt t="11818" x="3848100" y="1517650"/>
          <p14:tracePt t="11835" x="3949700" y="1517650"/>
          <p14:tracePt t="11836" x="3994150" y="1524000"/>
          <p14:tracePt t="11851" x="4032250" y="1524000"/>
          <p14:tracePt t="11868" x="4102100" y="1530350"/>
          <p14:tracePt t="11884" x="4133850" y="1536700"/>
          <p14:tracePt t="11901" x="4165600" y="1536700"/>
          <p14:tracePt t="11918" x="4184650" y="1536700"/>
          <p14:tracePt t="11935" x="4203700" y="1536700"/>
          <p14:tracePt t="11951" x="4235450" y="1536700"/>
          <p14:tracePt t="11970" x="4273550" y="1536700"/>
          <p14:tracePt t="11985" x="4318000" y="1536700"/>
          <p14:tracePt t="12002" x="4368800" y="1543050"/>
          <p14:tracePt t="12004" x="4387850" y="1543050"/>
          <p14:tracePt t="12020" x="4425950" y="1543050"/>
          <p14:tracePt t="12034" x="4445000" y="1543050"/>
          <p14:tracePt t="12052" x="4464050" y="1536700"/>
          <p14:tracePt t="12054" x="4470400" y="1530350"/>
          <p14:tracePt t="12068" x="4476750" y="1524000"/>
          <p14:tracePt t="12085" x="4502150" y="1498600"/>
          <p14:tracePt t="12101" x="4514850" y="1473200"/>
          <p14:tracePt t="12118" x="4527550" y="1454150"/>
          <p14:tracePt t="12134" x="4533900" y="1435100"/>
          <p14:tracePt t="12151" x="4552950" y="1409700"/>
          <p14:tracePt t="12168" x="4572000" y="1390650"/>
          <p14:tracePt t="12185" x="4603750" y="1377950"/>
          <p14:tracePt t="12201" x="4629150" y="1358900"/>
          <p14:tracePt t="12220" x="4654550" y="1346200"/>
          <p14:tracePt t="12235" x="4692650" y="1320800"/>
          <p14:tracePt t="12237" x="4705350" y="1314450"/>
          <p14:tracePt t="12252" x="4718050" y="1295400"/>
          <p14:tracePt t="12268" x="4737100" y="1270000"/>
          <p14:tracePt t="12286" x="4737100" y="1250950"/>
          <p14:tracePt t="12302" x="4743450" y="1225550"/>
          <p14:tracePt t="12319" x="4743450" y="1206500"/>
          <p14:tracePt t="12335" x="4743450" y="1181100"/>
          <p14:tracePt t="12352" x="4743450" y="1168400"/>
          <p14:tracePt t="12368" x="4743450" y="1143000"/>
          <p14:tracePt t="12384" x="4743450" y="1130300"/>
          <p14:tracePt t="12401" x="4743450" y="1117600"/>
          <p14:tracePt t="12418" x="4743450" y="1111250"/>
          <p14:tracePt t="12436" x="4743450" y="1098550"/>
          <p14:tracePt t="12437" x="4743450" y="1092200"/>
          <p14:tracePt t="12451" x="4737100" y="1085850"/>
          <p14:tracePt t="12470" x="4730750" y="1060450"/>
          <p14:tracePt t="12484" x="4711700" y="1041400"/>
          <p14:tracePt t="12502" x="4686300" y="1022350"/>
          <p14:tracePt t="12518" x="4654550" y="996950"/>
          <p14:tracePt t="12536" x="4616450" y="977900"/>
          <p14:tracePt t="12553" x="4584700" y="965200"/>
          <p14:tracePt t="12568" x="4540250" y="946150"/>
          <p14:tracePt t="12585" x="4483100" y="939800"/>
          <p14:tracePt t="12601" x="4419600" y="927100"/>
          <p14:tracePt t="12618" x="4349750" y="920750"/>
          <p14:tracePt t="12635" x="4298950" y="920750"/>
          <p14:tracePt t="12651" x="4248150" y="920750"/>
          <p14:tracePt t="12652" x="4229100" y="927100"/>
          <p14:tracePt t="12668" x="4216400" y="927100"/>
          <p14:tracePt t="12685" x="4165600" y="958850"/>
          <p14:tracePt t="12701" x="4146550" y="977900"/>
          <p14:tracePt t="12720" x="4133850" y="996950"/>
          <p14:tracePt t="12734" x="4121150" y="1009650"/>
          <p14:tracePt t="12752" x="4114800" y="1022350"/>
          <p14:tracePt t="12769" x="4114800" y="1028700"/>
          <p14:tracePt t="12785" x="4102100" y="1041400"/>
          <p14:tracePt t="12802" x="4102100" y="1054100"/>
          <p14:tracePt t="12820" x="4095750" y="1060450"/>
          <p14:tracePt t="12822" x="4095750" y="1066800"/>
          <p14:tracePt t="12834" x="4095750" y="1073150"/>
          <p14:tracePt t="12853" x="4089400" y="1098550"/>
          <p14:tracePt t="12868" x="4083050" y="1111250"/>
          <p14:tracePt t="12884" x="4083050" y="1130300"/>
          <p14:tracePt t="12901" x="4083050" y="1143000"/>
          <p14:tracePt t="12918" x="4089400" y="1162050"/>
          <p14:tracePt t="12935" x="4102100" y="1181100"/>
          <p14:tracePt t="12951" x="4121150" y="1200150"/>
          <p14:tracePt t="12969" x="4152900" y="1212850"/>
          <p14:tracePt t="12984" x="4171950" y="1225550"/>
          <p14:tracePt t="13002" x="4197350" y="1238250"/>
          <p14:tracePt t="13018" x="4216400" y="1244600"/>
          <p14:tracePt t="13021" x="4235450" y="1250950"/>
          <p14:tracePt t="13036" x="4241800" y="1250950"/>
          <p14:tracePt t="13053" x="4267200" y="1257300"/>
          <p14:tracePt t="13069" x="4273550" y="1257300"/>
          <p14:tracePt t="13084" x="4279900" y="1257300"/>
          <p14:tracePt t="13101" x="4292600" y="1257300"/>
          <p14:tracePt t="13118" x="4305300" y="1257300"/>
          <p14:tracePt t="13134" x="4311650" y="1257300"/>
          <p14:tracePt t="14054" x="4318000" y="1263650"/>
          <p14:tracePt t="14062" x="4324350" y="1276350"/>
          <p14:tracePt t="14069" x="4330700" y="1289050"/>
          <p14:tracePt t="14084" x="4343400" y="1314450"/>
          <p14:tracePt t="14101" x="4362450" y="1346200"/>
          <p14:tracePt t="14118" x="4381500" y="1371600"/>
          <p14:tracePt t="14134" x="4400550" y="1390650"/>
          <p14:tracePt t="14151" x="4419600" y="1409700"/>
          <p14:tracePt t="14168" x="4464050" y="1435100"/>
          <p14:tracePt t="14185" x="4552950" y="1460500"/>
          <p14:tracePt t="14201" x="4667250" y="1492250"/>
          <p14:tracePt t="14220" x="4845050" y="1524000"/>
          <p14:tracePt t="14234" x="4908550" y="1536700"/>
          <p14:tracePt t="14251" x="5016500" y="1549400"/>
          <p14:tracePt t="14268" x="5156200" y="1555750"/>
          <p14:tracePt t="14284" x="5207000" y="1555750"/>
          <p14:tracePt t="14301" x="5245100" y="1555750"/>
          <p14:tracePt t="14318" x="5276850" y="1549400"/>
          <p14:tracePt t="14334" x="5289550" y="1543050"/>
          <p14:tracePt t="14351" x="5295900" y="1543050"/>
          <p14:tracePt t="14368" x="5314950" y="1536700"/>
          <p14:tracePt t="14384" x="5346700" y="1530350"/>
          <p14:tracePt t="14401" x="5378450" y="1524000"/>
          <p14:tracePt t="14418" x="5410200" y="1524000"/>
          <p14:tracePt t="14421" x="5429250" y="1517650"/>
          <p14:tracePt t="14435" x="5441950" y="1517650"/>
          <p14:tracePt t="14451" x="5480050" y="1511300"/>
          <p14:tracePt t="14454" x="5492750" y="1511300"/>
          <p14:tracePt t="14470" x="5524500" y="1511300"/>
          <p14:tracePt t="14484" x="5562600" y="1504950"/>
          <p14:tracePt t="14501" x="5594350" y="1498600"/>
          <p14:tracePt t="14518" x="5632450" y="1492250"/>
          <p14:tracePt t="14534" x="5676900" y="1479550"/>
          <p14:tracePt t="14551" x="5734050" y="1479550"/>
          <p14:tracePt t="14568" x="5784850" y="1473200"/>
          <p14:tracePt t="14585" x="5867400" y="1466850"/>
          <p14:tracePt t="14601" x="5949950" y="1466850"/>
          <p14:tracePt t="14618" x="6038850" y="1454150"/>
          <p14:tracePt t="14634" x="6108700" y="1441450"/>
          <p14:tracePt t="14636" x="6127750" y="1435100"/>
          <p14:tracePt t="14651" x="6140450" y="1428750"/>
          <p14:tracePt t="14668" x="6172200" y="1403350"/>
          <p14:tracePt t="14686" x="6184900" y="1390650"/>
          <p14:tracePt t="14701" x="6184900" y="1377950"/>
          <p14:tracePt t="14720" x="6191250" y="1377950"/>
          <p14:tracePt t="14734" x="6191250" y="1371600"/>
          <p14:tracePt t="14869" x="6197600" y="1371600"/>
          <p14:tracePt t="14877" x="6197600" y="1365250"/>
          <p14:tracePt t="14885" x="6210300" y="1365250"/>
          <p14:tracePt t="14901" x="6223000" y="1358900"/>
          <p14:tracePt t="14918" x="6248400" y="1358900"/>
          <p14:tracePt t="14935" x="6273800" y="1352550"/>
          <p14:tracePt t="14951" x="6305550" y="1346200"/>
          <p14:tracePt t="14970" x="6337300" y="1333500"/>
          <p14:tracePt t="14984" x="6356350" y="1327150"/>
          <p14:tracePt t="15001" x="6388100" y="1308100"/>
          <p14:tracePt t="15018" x="6407150" y="1295400"/>
          <p14:tracePt t="15034" x="6419850" y="1282700"/>
          <p14:tracePt t="15051" x="6432550" y="1270000"/>
          <p14:tracePt t="15068" x="6445250" y="1250950"/>
          <p14:tracePt t="15084" x="6451600" y="1231900"/>
          <p14:tracePt t="15101" x="6457950" y="1219200"/>
          <p14:tracePt t="15118" x="6457950" y="1193800"/>
          <p14:tracePt t="15134" x="6457950" y="1162050"/>
          <p14:tracePt t="15151" x="6432550" y="1123950"/>
          <p14:tracePt t="15168" x="6394450" y="1085850"/>
          <p14:tracePt t="15185" x="6350000" y="1054100"/>
          <p14:tracePt t="15201" x="6324600" y="1028700"/>
          <p14:tracePt t="15220" x="6299200" y="1016000"/>
          <p14:tracePt t="15222" x="6286500" y="1016000"/>
          <p14:tracePt t="15234" x="6273800" y="1009650"/>
          <p14:tracePt t="15253" x="6267450" y="1003300"/>
          <p14:tracePt t="15268" x="6254750" y="1003300"/>
          <p14:tracePt t="15284" x="6235700" y="1003300"/>
          <p14:tracePt t="15301" x="6216650" y="1003300"/>
          <p14:tracePt t="15318" x="6178550" y="1003300"/>
          <p14:tracePt t="15334" x="6146800" y="1009650"/>
          <p14:tracePt t="15351" x="6102350" y="1022350"/>
          <p14:tracePt t="15368" x="6070600" y="1035050"/>
          <p14:tracePt t="15384" x="6032500" y="1047750"/>
          <p14:tracePt t="15401" x="6007100" y="1060450"/>
          <p14:tracePt t="15418" x="5988050" y="1079500"/>
          <p14:tracePt t="15435" x="5975350" y="1092200"/>
          <p14:tracePt t="15437" x="5975350" y="1098550"/>
          <p14:tracePt t="15451" x="5962650" y="1104900"/>
          <p14:tracePt t="15469" x="5956300" y="1123950"/>
          <p14:tracePt t="15484" x="5949950" y="1136650"/>
          <p14:tracePt t="15502" x="5943600" y="1162050"/>
          <p14:tracePt t="15518" x="5937250" y="1181100"/>
          <p14:tracePt t="15534" x="5937250" y="1206500"/>
          <p14:tracePt t="15551" x="5937250" y="1231900"/>
          <p14:tracePt t="15568" x="5943600" y="1244600"/>
          <p14:tracePt t="15584" x="5949950" y="1257300"/>
          <p14:tracePt t="15601" x="5956300" y="1263650"/>
          <p14:tracePt t="15618" x="5969000" y="1270000"/>
          <p14:tracePt t="15634" x="5975350" y="1276350"/>
          <p14:tracePt t="15637" x="5981700" y="1276350"/>
          <p14:tracePt t="15651" x="5988050" y="1282700"/>
          <p14:tracePt t="15668" x="6007100" y="1289050"/>
          <p14:tracePt t="15685" x="6026150" y="1289050"/>
          <p14:tracePt t="15701" x="6038850" y="1295400"/>
          <p14:tracePt t="15720" x="6045200" y="1295400"/>
          <p14:tracePt t="15734" x="6051550" y="1295400"/>
          <p14:tracePt t="15766" x="6057900" y="1295400"/>
          <p14:tracePt t="15783" x="6064250" y="1295400"/>
          <p14:tracePt t="15798" x="6070600" y="1295400"/>
          <p14:tracePt t="15805" x="6070600" y="1301750"/>
          <p14:tracePt t="15818" x="6076950" y="1301750"/>
          <p14:tracePt t="17070" x="6070600" y="1301750"/>
          <p14:tracePt t="17077" x="6064250" y="1301750"/>
          <p14:tracePt t="17086" x="6057900" y="1301750"/>
          <p14:tracePt t="17101" x="6032500" y="1314450"/>
          <p14:tracePt t="17118" x="6000750" y="1333500"/>
          <p14:tracePt t="17135" x="5962650" y="1365250"/>
          <p14:tracePt t="17151" x="5918200" y="1416050"/>
          <p14:tracePt t="17168" x="5854700" y="1466850"/>
          <p14:tracePt t="17186" x="5772150" y="1536700"/>
          <p14:tracePt t="17201" x="5689600" y="1612900"/>
          <p14:tracePt t="17219" x="5562600" y="1701800"/>
          <p14:tracePt t="17222" x="5486400" y="1758950"/>
          <p14:tracePt t="17234" x="5422900" y="1809750"/>
          <p14:tracePt t="17252" x="5219700" y="1962150"/>
          <p14:tracePt t="17269" x="5099050" y="2051050"/>
          <p14:tracePt t="17286" x="5003800" y="2139950"/>
          <p14:tracePt t="17302" x="4972050" y="2184400"/>
          <p14:tracePt t="17318" x="4959350" y="2209800"/>
          <p14:tracePt t="17335" x="4959350" y="2241550"/>
          <p14:tracePt t="17353" x="4959350" y="2254250"/>
          <p14:tracePt t="17368" x="4959350" y="2260600"/>
          <p14:tracePt t="17384" x="4959350" y="2266950"/>
          <p14:tracePt t="17783" x="4965700" y="2266950"/>
          <p14:tracePt t="17806" x="4972050" y="2266950"/>
          <p14:tracePt t="17821" x="4978400" y="2266950"/>
          <p14:tracePt t="17837" x="4984750" y="2260600"/>
          <p14:tracePt t="17861" x="4991100" y="2260600"/>
          <p14:tracePt t="17877" x="4991100" y="2254250"/>
          <p14:tracePt t="17902" x="4997450" y="2254250"/>
          <p14:tracePt t="18046" x="4997450" y="2247900"/>
          <p14:tracePt t="18471" x="4991100" y="2247900"/>
          <p14:tracePt t="18477" x="4984750" y="2247900"/>
          <p14:tracePt t="18485" x="4972050" y="2247900"/>
          <p14:tracePt t="18502" x="4965700" y="2241550"/>
          <p14:tracePt t="18520" x="4946650" y="2241550"/>
          <p14:tracePt t="18535" x="4933950" y="2241550"/>
          <p14:tracePt t="18551" x="4927600" y="2241550"/>
          <p14:tracePt t="18830" x="4914900" y="2241550"/>
          <p14:tracePt t="18837" x="4902200" y="2241550"/>
          <p14:tracePt t="18851" x="4876800" y="2235200"/>
          <p14:tracePt t="18868" x="4800600" y="2216150"/>
          <p14:tracePt t="18884" x="4737100" y="2203450"/>
          <p14:tracePt t="18901" x="4660900" y="2190750"/>
          <p14:tracePt t="18918" x="4597400" y="2184400"/>
          <p14:tracePt t="18935" x="4552950" y="2178050"/>
          <p14:tracePt t="18952" x="4495800" y="2178050"/>
          <p14:tracePt t="18970" x="4438650" y="2178050"/>
          <p14:tracePt t="18984" x="4387850" y="2178050"/>
          <p14:tracePt t="19002" x="4324350" y="2178050"/>
          <p14:tracePt t="19004" x="4305300" y="2178050"/>
          <p14:tracePt t="19018" x="4279900" y="2178050"/>
          <p14:tracePt t="19037" x="4222750" y="2178050"/>
          <p14:tracePt t="19051" x="4203700" y="2178050"/>
          <p14:tracePt t="19069" x="4140200" y="2178050"/>
          <p14:tracePt t="19084" x="4070350" y="2178050"/>
          <p14:tracePt t="19101" x="4000500" y="2178050"/>
          <p14:tracePt t="19118" x="3930650" y="2178050"/>
          <p14:tracePt t="19134" x="3873500" y="2178050"/>
          <p14:tracePt t="19151" x="3816350" y="2165350"/>
          <p14:tracePt t="19168" x="3765550" y="2159000"/>
          <p14:tracePt t="19185" x="3714750" y="2152650"/>
          <p14:tracePt t="19201" x="3663950" y="2146300"/>
          <p14:tracePt t="19220" x="3606800" y="2133600"/>
          <p14:tracePt t="19234" x="3536950" y="2114550"/>
          <p14:tracePt t="19236" x="3492500" y="2101850"/>
          <p14:tracePt t="19253" x="3416300" y="2082800"/>
          <p14:tracePt t="19268" x="3346450" y="2057400"/>
          <p14:tracePt t="19286" x="3282950" y="2044700"/>
          <p14:tracePt t="19302" x="3232150" y="2025650"/>
          <p14:tracePt t="19320" x="3200400" y="2012950"/>
          <p14:tracePt t="19334" x="3155950" y="1993900"/>
          <p14:tracePt t="19353" x="3117850" y="1981200"/>
          <p14:tracePt t="19368" x="3054350" y="1949450"/>
          <p14:tracePt t="19384" x="2984500" y="1930400"/>
          <p14:tracePt t="19401" x="2940050" y="1905000"/>
          <p14:tracePt t="19418" x="2889250" y="1885950"/>
          <p14:tracePt t="19435" x="2844800" y="1866900"/>
          <p14:tracePt t="19451" x="2800350" y="1854200"/>
          <p14:tracePt t="19452" x="2762250" y="1841500"/>
          <p14:tracePt t="19469" x="2679700" y="1822450"/>
          <p14:tracePt t="19484" x="2597150" y="1809750"/>
          <p14:tracePt t="19502" x="2508250" y="1797050"/>
          <p14:tracePt t="19518" x="2419350" y="1797050"/>
          <p14:tracePt t="19536" x="2336800" y="1790700"/>
          <p14:tracePt t="19551" x="2241550" y="1790700"/>
          <p14:tracePt t="19569" x="2146300" y="1784350"/>
          <p14:tracePt t="19584" x="2044700" y="1784350"/>
          <p14:tracePt t="19603" x="1955800" y="1778000"/>
          <p14:tracePt t="19606" x="1924050" y="1778000"/>
          <p14:tracePt t="19618" x="1885950" y="1778000"/>
          <p14:tracePt t="19634" x="1822450" y="1790700"/>
          <p14:tracePt t="19651" x="1765300" y="1809750"/>
          <p14:tracePt t="19653" x="1739900" y="1822450"/>
          <p14:tracePt t="19668" x="1682750" y="1841500"/>
          <p14:tracePt t="19685" x="1631950" y="1866900"/>
          <p14:tracePt t="19701" x="1581150" y="1898650"/>
          <p14:tracePt t="19719" x="1524000" y="1917700"/>
          <p14:tracePt t="19734" x="1466850" y="1943100"/>
          <p14:tracePt t="19752" x="1416050" y="1955800"/>
          <p14:tracePt t="19769" x="1377950" y="1974850"/>
          <p14:tracePt t="19786" x="1346200" y="1981200"/>
          <p14:tracePt t="19788" x="1327150" y="1987550"/>
          <p14:tracePt t="19801" x="1320800" y="1993900"/>
          <p14:tracePt t="19819" x="1308100" y="2000250"/>
          <p14:tracePt t="19834" x="1301750" y="2000250"/>
          <p14:tracePt t="19917" x="1295400" y="2000250"/>
          <p14:tracePt t="19933" x="1295400" y="2006600"/>
          <p14:tracePt t="19941" x="1289050" y="2006600"/>
          <p14:tracePt t="19951" x="1289050" y="2012950"/>
          <p14:tracePt t="19970" x="1276350" y="2019300"/>
          <p14:tracePt t="19984" x="1257300" y="2032000"/>
          <p14:tracePt t="20002" x="1238250" y="2051050"/>
          <p14:tracePt t="20018" x="1225550" y="2070100"/>
          <p14:tracePt t="20036" x="1219200" y="2076450"/>
          <p14:tracePt t="20389" x="1212850" y="2082800"/>
          <p14:tracePt t="20397" x="1212850" y="2095500"/>
          <p14:tracePt t="20406" x="1206500" y="2114550"/>
          <p14:tracePt t="20418" x="1200150" y="2139950"/>
          <p14:tracePt t="20435" x="1187450" y="2190750"/>
          <p14:tracePt t="20436" x="1187450" y="2216150"/>
          <p14:tracePt t="20451" x="1187450" y="2241550"/>
          <p14:tracePt t="20470" x="1174750" y="2298700"/>
          <p14:tracePt t="20484" x="1174750" y="2324100"/>
          <p14:tracePt t="20502" x="1174750" y="2362200"/>
          <p14:tracePt t="20518" x="1174750" y="2400300"/>
          <p14:tracePt t="20535" x="1181100" y="2463800"/>
          <p14:tracePt t="20552" x="1193800" y="2559050"/>
          <p14:tracePt t="20569" x="1212850" y="2673350"/>
          <p14:tracePt t="20584" x="1244600" y="2813050"/>
          <p14:tracePt t="20603" x="1250950" y="2921000"/>
          <p14:tracePt t="20618" x="1250950" y="3028950"/>
          <p14:tracePt t="20621" x="1250950" y="3060700"/>
          <p14:tracePt t="20634" x="1250950" y="3092450"/>
          <p14:tracePt t="20651" x="1250950" y="3155950"/>
          <p14:tracePt t="20654" x="1250950" y="3181350"/>
          <p14:tracePt t="20668" x="1250950" y="3219450"/>
          <p14:tracePt t="20670" x="1244600" y="3244850"/>
          <p14:tracePt t="20684" x="1225550" y="3321050"/>
          <p14:tracePt t="20701" x="1219200" y="3397250"/>
          <p14:tracePt t="20719" x="1225550" y="3486150"/>
          <p14:tracePt t="20734" x="1250950" y="3594100"/>
          <p14:tracePt t="20752" x="1295400" y="3702050"/>
          <p14:tracePt t="20768" x="1320800" y="3803650"/>
          <p14:tracePt t="20786" x="1327150" y="3886200"/>
          <p14:tracePt t="20802" x="1327150" y="3968750"/>
          <p14:tracePt t="20804" x="1320800" y="4000500"/>
          <p14:tracePt t="20818" x="1314450" y="4038600"/>
          <p14:tracePt t="20820" x="1301750" y="4076700"/>
          <p14:tracePt t="20834" x="1295400" y="4102100"/>
          <p14:tracePt t="20853" x="1263650" y="4184650"/>
          <p14:tracePt t="20868" x="1257300" y="4222750"/>
          <p14:tracePt t="20885" x="1250950" y="4311650"/>
          <p14:tracePt t="20901" x="1250950" y="4362450"/>
          <p14:tracePt t="20919" x="1250950" y="4445000"/>
          <p14:tracePt t="20935" x="1250950" y="4559300"/>
          <p14:tracePt t="20951" x="1263650" y="4679950"/>
          <p14:tracePt t="20968" x="1276350" y="4787900"/>
          <p14:tracePt t="20984" x="1282700" y="4883150"/>
          <p14:tracePt t="21001" x="1289050" y="4946650"/>
          <p14:tracePt t="21018" x="1295400" y="5010150"/>
          <p14:tracePt t="21034" x="1295400" y="5048250"/>
          <p14:tracePt t="21051" x="1295400" y="5092700"/>
          <p14:tracePt t="21068" x="1301750" y="5156200"/>
          <p14:tracePt t="21084" x="1314450" y="5194300"/>
          <p14:tracePt t="21101" x="1327150" y="5226050"/>
          <p14:tracePt t="21118" x="1333500" y="5238750"/>
          <p14:tracePt t="21190" x="1339850" y="5238750"/>
          <p14:tracePt t="21200" x="1339850" y="5226050"/>
          <p14:tracePt t="21218" x="1346200" y="5137150"/>
          <p14:tracePt t="21234" x="1352550" y="5010150"/>
          <p14:tracePt t="21236" x="1365250" y="4927600"/>
          <p14:tracePt t="21251" x="1377950" y="4819650"/>
          <p14:tracePt t="21268" x="1466850" y="4394200"/>
          <p14:tracePt t="21284" x="1517650" y="4114800"/>
          <p14:tracePt t="21301" x="1568450" y="3848100"/>
          <p14:tracePt t="21318" x="1593850" y="3606800"/>
          <p14:tracePt t="21334" x="1593850" y="3422650"/>
          <p14:tracePt t="21351" x="1555750" y="3238500"/>
          <p14:tracePt t="21368" x="1511300" y="3105150"/>
          <p14:tracePt t="21384" x="1466850" y="3003550"/>
          <p14:tracePt t="21401" x="1441450" y="2933700"/>
          <p14:tracePt t="21418" x="1428750" y="2901950"/>
          <p14:tracePt t="21434" x="1416050" y="2863850"/>
          <p14:tracePt t="21436" x="1409700" y="2844800"/>
          <p14:tracePt t="21451" x="1403350" y="2832100"/>
          <p14:tracePt t="21468" x="1397000" y="2749550"/>
          <p14:tracePt t="21484" x="1384300" y="2679700"/>
          <p14:tracePt t="21501" x="1358900" y="2584450"/>
          <p14:tracePt t="21518" x="1333500" y="2495550"/>
          <p14:tracePt t="21536" x="1308100" y="2406650"/>
          <p14:tracePt t="21551" x="1282700" y="2324100"/>
          <p14:tracePt t="21568" x="1263650" y="2260600"/>
          <p14:tracePt t="21584" x="1250950" y="2209800"/>
          <p14:tracePt t="21601" x="1244600" y="2184400"/>
          <p14:tracePt t="21618" x="1238250" y="2171700"/>
          <p14:tracePt t="21634" x="1238250" y="2165350"/>
          <p14:tracePt t="21652" x="1238250" y="2159000"/>
          <p14:tracePt t="21758" x="1231900" y="2165350"/>
          <p14:tracePt t="21765" x="1231900" y="2171700"/>
          <p14:tracePt t="21773" x="1225550" y="2190750"/>
          <p14:tracePt t="21784" x="1225550" y="2209800"/>
          <p14:tracePt t="21802" x="1225550" y="2254250"/>
          <p14:tracePt t="21818" x="1219200" y="2330450"/>
          <p14:tracePt t="21820" x="1219200" y="2381250"/>
          <p14:tracePt t="21834" x="1219200" y="2432050"/>
          <p14:tracePt t="21836" x="1219200" y="2482850"/>
          <p14:tracePt t="21851" x="1219200" y="2533650"/>
          <p14:tracePt t="21868" x="1219200" y="2679700"/>
          <p14:tracePt t="21884" x="1219200" y="2762250"/>
          <p14:tracePt t="21901" x="1219200" y="2825750"/>
          <p14:tracePt t="21918" x="1219200" y="2889250"/>
          <p14:tracePt t="21935" x="1219200" y="2946400"/>
          <p14:tracePt t="21951" x="1219200" y="3035300"/>
          <p14:tracePt t="21969" x="1219200" y="3124200"/>
          <p14:tracePt t="21984" x="1219200" y="3219450"/>
          <p14:tracePt t="22002" x="1219200" y="3308350"/>
          <p14:tracePt t="22004" x="1212850" y="3346450"/>
          <p14:tracePt t="22018" x="1206500" y="3390900"/>
          <p14:tracePt t="22036" x="1193800" y="3479800"/>
          <p14:tracePt t="22051" x="1187450" y="3511550"/>
          <p14:tracePt t="22069" x="1181100" y="3562350"/>
          <p14:tracePt t="22085" x="1174750" y="3606800"/>
          <p14:tracePt t="22101" x="1168400" y="3657600"/>
          <p14:tracePt t="22118" x="1155700" y="3708400"/>
          <p14:tracePt t="22134" x="1149350" y="3771900"/>
          <p14:tracePt t="22151" x="1149350" y="3822700"/>
          <p14:tracePt t="22168" x="1149350" y="3886200"/>
          <p14:tracePt t="22185" x="1149350" y="3943350"/>
          <p14:tracePt t="22201" x="1149350" y="4013200"/>
          <p14:tracePt t="22219" x="1155700" y="4076700"/>
          <p14:tracePt t="22234" x="1162050" y="4140200"/>
          <p14:tracePt t="22236" x="1162050" y="4159250"/>
          <p14:tracePt t="22252" x="1168400" y="4184650"/>
          <p14:tracePt t="22268" x="1174750" y="4222750"/>
          <p14:tracePt t="22270" x="1174750" y="4241800"/>
          <p14:tracePt t="22286" x="1174750" y="4273550"/>
          <p14:tracePt t="22302" x="1174750" y="4305300"/>
          <p14:tracePt t="22318" x="1174750" y="4337050"/>
          <p14:tracePt t="22334" x="1174750" y="4375150"/>
          <p14:tracePt t="22351" x="1174750" y="4413250"/>
          <p14:tracePt t="22368" x="1168400" y="4445000"/>
          <p14:tracePt t="22384" x="1168400" y="4483100"/>
          <p14:tracePt t="22401" x="1168400" y="4508500"/>
          <p14:tracePt t="22418" x="1168400" y="4527550"/>
          <p14:tracePt t="22434" x="1168400" y="4533900"/>
          <p14:tracePt t="22766" x="1168400" y="4540250"/>
          <p14:tracePt t="22773" x="1168400" y="4559300"/>
          <p14:tracePt t="22784" x="1168400" y="4591050"/>
          <p14:tracePt t="22802" x="1193800" y="4679950"/>
          <p14:tracePt t="22819" x="1250950" y="4819650"/>
          <p14:tracePt t="22821" x="1289050" y="4889500"/>
          <p14:tracePt t="22834" x="1320800" y="4959350"/>
          <p14:tracePt t="22851" x="1397000" y="5073650"/>
          <p14:tracePt t="22852" x="1435100" y="5130800"/>
          <p14:tracePt t="22868" x="1485900" y="5213350"/>
          <p14:tracePt t="22884" x="1543050" y="5283200"/>
          <p14:tracePt t="22901" x="1600200" y="5346700"/>
          <p14:tracePt t="22918" x="1638300" y="5391150"/>
          <p14:tracePt t="22935" x="1676400" y="5422900"/>
          <p14:tracePt t="22951" x="1695450" y="5454650"/>
          <p14:tracePt t="22969" x="1733550" y="5486400"/>
          <p14:tracePt t="22984" x="1790700" y="5524500"/>
          <p14:tracePt t="23002" x="1898650" y="5600700"/>
          <p14:tracePt t="23019" x="2044700" y="5689600"/>
          <p14:tracePt t="23035" x="2222500" y="5759450"/>
          <p14:tracePt t="23052" x="2387600" y="5810250"/>
          <p14:tracePt t="23053" x="2451100" y="5829300"/>
          <p14:tracePt t="23068" x="2514600" y="5848350"/>
          <p14:tracePt t="23084" x="2705100" y="5886450"/>
          <p14:tracePt t="23102" x="2857500" y="5918200"/>
          <p14:tracePt t="23118" x="3054350" y="5943600"/>
          <p14:tracePt t="23134" x="3270250" y="5981700"/>
          <p14:tracePt t="23151" x="3467100" y="6013450"/>
          <p14:tracePt t="23168" x="3613150" y="6019800"/>
          <p14:tracePt t="23185" x="3714750" y="6019800"/>
          <p14:tracePt t="23201" x="3784600" y="6013450"/>
          <p14:tracePt t="23219" x="3835400" y="5981700"/>
          <p14:tracePt t="23220" x="3860800" y="5969000"/>
          <p14:tracePt t="23234" x="3892550" y="5956300"/>
          <p14:tracePt t="23252" x="3968750" y="5911850"/>
          <p14:tracePt t="23253" x="4013200" y="5892800"/>
          <p14:tracePt t="23268" x="4102100" y="5867400"/>
          <p14:tracePt t="23285" x="4210050" y="5848350"/>
          <p14:tracePt t="23301" x="4311650" y="5848350"/>
          <p14:tracePt t="23318" x="4394200" y="5848350"/>
          <p14:tracePt t="23334" x="4438650" y="5848350"/>
          <p14:tracePt t="23351" x="4464050" y="5848350"/>
          <p14:tracePt t="23368" x="4470400" y="5848350"/>
          <p14:tracePt t="23384" x="4476750" y="5848350"/>
          <p14:tracePt t="23401" x="4483100" y="5848350"/>
          <p14:tracePt t="23418" x="4489450" y="5842000"/>
          <p14:tracePt t="23435" x="4502150" y="5835650"/>
          <p14:tracePt t="23451" x="4502150" y="5829300"/>
          <p14:tracePt t="23469" x="4508500" y="5822950"/>
          <p14:tracePt t="23605" x="4508500" y="5816600"/>
          <p14:tracePt t="23614" x="4514850" y="5810250"/>
          <p14:tracePt t="23621" x="4521200" y="5803900"/>
          <p14:tracePt t="23634" x="4540250" y="5791200"/>
          <p14:tracePt t="23651" x="4572000" y="5778500"/>
          <p14:tracePt t="23653" x="4597400" y="5765800"/>
          <p14:tracePt t="23668" x="4654550" y="5746750"/>
          <p14:tracePt t="23684" x="4743450" y="5721350"/>
          <p14:tracePt t="23701" x="4851400" y="5708650"/>
          <p14:tracePt t="23720" x="4965700" y="5695950"/>
          <p14:tracePt t="23734" x="5086350" y="5689600"/>
          <p14:tracePt t="23752" x="5200650" y="5676900"/>
          <p14:tracePt t="23768" x="5295900" y="5657850"/>
          <p14:tracePt t="23786" x="5391150" y="5638800"/>
          <p14:tracePt t="23788" x="5441950" y="5632450"/>
          <p14:tracePt t="23801" x="5499100" y="5619750"/>
          <p14:tracePt t="23804" x="5549900" y="5607050"/>
          <p14:tracePt t="23818" x="5600700" y="5594350"/>
          <p14:tracePt t="23835" x="5708650" y="5556250"/>
          <p14:tracePt t="23837" x="5759450" y="5537200"/>
          <p14:tracePt t="23851" x="5803900" y="5518150"/>
          <p14:tracePt t="23868" x="5943600" y="5473700"/>
          <p14:tracePt t="23884" x="6032500" y="5448300"/>
          <p14:tracePt t="23901" x="6121400" y="5422900"/>
          <p14:tracePt t="23918" x="6197600" y="5403850"/>
          <p14:tracePt t="23935" x="6280150" y="5391150"/>
          <p14:tracePt t="23951" x="6356350" y="5384800"/>
          <p14:tracePt t="23969" x="6426200" y="5384800"/>
          <p14:tracePt t="23984" x="6515100" y="5378450"/>
          <p14:tracePt t="24002" x="6597650" y="5378450"/>
          <p14:tracePt t="24018" x="6699250" y="5372100"/>
          <p14:tracePt t="24021" x="6750050" y="5365750"/>
          <p14:tracePt t="24036" x="6858000" y="5359400"/>
          <p14:tracePt t="24053" x="6940550" y="5346700"/>
          <p14:tracePt t="24068" x="7023100" y="5346700"/>
          <p14:tracePt t="24084" x="7099300" y="5346700"/>
          <p14:tracePt t="24101" x="7181850" y="5346700"/>
          <p14:tracePt t="24118" x="7258050" y="5346700"/>
          <p14:tracePt t="24134" x="7340600" y="5359400"/>
          <p14:tracePt t="24151" x="7397750" y="5372100"/>
          <p14:tracePt t="24168" x="7442200" y="5384800"/>
          <p14:tracePt t="24185" x="7467600" y="5384800"/>
          <p14:tracePt t="24201" x="7493000" y="5391150"/>
          <p14:tracePt t="24219" x="7505700" y="5397500"/>
          <p14:tracePt t="24235" x="7518400" y="5397500"/>
          <p14:tracePt t="24237" x="7524750" y="5397500"/>
          <p14:tracePt t="24253" x="7537450" y="5397500"/>
          <p14:tracePt t="24286" x="7550150" y="5397500"/>
          <p14:tracePt t="24318" x="7556500" y="5397500"/>
          <p14:tracePt t="24415" x="7550150" y="5397500"/>
          <p14:tracePt t="24422" x="7537450" y="5397500"/>
          <p14:tracePt t="24435" x="7512050" y="5391150"/>
          <p14:tracePt t="24451" x="7416800" y="5391150"/>
          <p14:tracePt t="24469" x="7219950" y="5391150"/>
          <p14:tracePt t="24484" x="7061200" y="5391150"/>
          <p14:tracePt t="24502" x="6883400" y="5391150"/>
          <p14:tracePt t="24519" x="6705600" y="5384800"/>
          <p14:tracePt t="24536" x="6521450" y="5378450"/>
          <p14:tracePt t="24552" x="6375400" y="5378450"/>
          <p14:tracePt t="24568" x="6254750" y="5384800"/>
          <p14:tracePt t="24584" x="6140450" y="5397500"/>
          <p14:tracePt t="24603" x="6019800" y="5416550"/>
          <p14:tracePt t="24618" x="5905500" y="5429250"/>
          <p14:tracePt t="24620" x="5848350" y="5435600"/>
          <p14:tracePt t="24634" x="5791200" y="5435600"/>
          <p14:tracePt t="24651" x="5638800" y="5448300"/>
          <p14:tracePt t="24669" x="5384800" y="5461000"/>
          <p14:tracePt t="24684" x="5232400" y="5480050"/>
          <p14:tracePt t="24701" x="5080000" y="5492750"/>
          <p14:tracePt t="24719" x="4927600" y="5492750"/>
          <p14:tracePt t="24734" x="4787900" y="5505450"/>
          <p14:tracePt t="24752" x="4654550" y="5518150"/>
          <p14:tracePt t="24768" x="4527550" y="5530850"/>
          <p14:tracePt t="24786" x="4400550" y="5543550"/>
          <p14:tracePt t="24802" x="4260850" y="5549900"/>
          <p14:tracePt t="24804" x="4184650" y="5549900"/>
          <p14:tracePt t="24818" x="4083050" y="5549900"/>
          <p14:tracePt t="24835" x="3835400" y="5511800"/>
          <p14:tracePt t="24838" x="3670300" y="5480050"/>
          <p14:tracePt t="24851" x="3517900" y="5454650"/>
          <p14:tracePt t="24868" x="3175000" y="5403850"/>
          <p14:tracePt t="24884" x="3041650" y="5391150"/>
          <p14:tracePt t="24901" x="2965450" y="5391150"/>
          <p14:tracePt t="24918" x="2921000" y="5391150"/>
          <p14:tracePt t="24936" x="2901950" y="5391150"/>
          <p14:tracePt t="24951" x="2882900" y="5391150"/>
          <p14:tracePt t="24969" x="2857500" y="5397500"/>
          <p14:tracePt t="24984" x="2806700" y="5403850"/>
          <p14:tracePt t="25001" x="2711450" y="5403850"/>
          <p14:tracePt t="25018" x="2552700" y="5391150"/>
          <p14:tracePt t="25034" x="2368550" y="5353050"/>
          <p14:tracePt t="25051" x="2184400" y="5314950"/>
          <p14:tracePt t="25068" x="1993900" y="5283200"/>
          <p14:tracePt t="25084" x="1943100" y="5270500"/>
          <p14:tracePt t="25101" x="1936750" y="5264150"/>
          <p14:tracePt t="29599" x="1943100" y="5270500"/>
          <p14:tracePt t="29606" x="1955800" y="5270500"/>
          <p14:tracePt t="29618" x="1955800" y="5276850"/>
          <p14:tracePt t="29635" x="1981200" y="5283200"/>
          <p14:tracePt t="29638" x="1987550" y="5295900"/>
          <p14:tracePt t="29652" x="2000250" y="5302250"/>
          <p14:tracePt t="29653" x="2012950" y="5302250"/>
          <p14:tracePt t="29670" x="2019300" y="5302250"/>
          <p14:tracePt t="29684" x="2019300" y="5308600"/>
          <p14:tracePt t="30799" x="2025650" y="5308600"/>
          <p14:tracePt t="30805" x="2038350" y="5314950"/>
          <p14:tracePt t="30818" x="2051050" y="5321300"/>
          <p14:tracePt t="30834" x="2070100" y="5334000"/>
          <p14:tracePt t="30836" x="2089150" y="5346700"/>
          <p14:tracePt t="30851" x="2108200" y="5346700"/>
          <p14:tracePt t="30868" x="2146300" y="5365750"/>
          <p14:tracePt t="30884" x="2171700" y="5378450"/>
          <p14:tracePt t="30901" x="2178050" y="5384800"/>
          <p14:tracePt t="30918" x="2184400" y="5384800"/>
          <p14:tracePt t="30942" x="2190750" y="5384800"/>
          <p14:tracePt t="30951" x="2190750" y="5391150"/>
          <p14:tracePt t="30968" x="2197100" y="5391150"/>
          <p14:tracePt t="30986" x="2209800" y="5391150"/>
          <p14:tracePt t="31002" x="2216150" y="5391150"/>
          <p14:tracePt t="31019" x="2222500" y="5391150"/>
          <p14:tracePt t="31034" x="2228850" y="5391150"/>
          <p14:tracePt t="31051" x="2235200" y="5391150"/>
          <p14:tracePt t="31069" x="2254250" y="5391150"/>
          <p14:tracePt t="31084" x="2266950" y="5391150"/>
          <p14:tracePt t="31102" x="2286000" y="5391150"/>
          <p14:tracePt t="31119" x="2298700" y="5384800"/>
          <p14:tracePt t="31134" x="2317750" y="5384800"/>
          <p14:tracePt t="31151" x="2343150" y="5372100"/>
          <p14:tracePt t="31168" x="2368550" y="5365750"/>
          <p14:tracePt t="31184" x="2393950" y="5353050"/>
          <p14:tracePt t="31201" x="2419350" y="5340350"/>
          <p14:tracePt t="31218" x="2444750" y="5334000"/>
          <p14:tracePt t="31236" x="2470150" y="5321300"/>
          <p14:tracePt t="31253" x="2476500" y="5321300"/>
          <p14:tracePt t="31437" x="2489200" y="5321300"/>
          <p14:tracePt t="31445" x="2495550" y="5321300"/>
          <p14:tracePt t="31453" x="2501900" y="5321300"/>
          <p14:tracePt t="31468" x="2527300" y="5321300"/>
          <p14:tracePt t="31486" x="2540000" y="5334000"/>
          <p14:tracePt t="31502" x="2565400" y="5334000"/>
          <p14:tracePt t="31518" x="2584450" y="5334000"/>
          <p14:tracePt t="31534" x="2590800" y="5334000"/>
          <p14:tracePt t="31553" x="2603500" y="5340350"/>
          <p14:tracePt t="31584" x="2609850" y="5340350"/>
          <p14:tracePt t="31605" x="2622550" y="5340350"/>
          <p14:tracePt t="31618" x="2628900" y="5340350"/>
          <p14:tracePt t="31635" x="2654300" y="5346700"/>
          <p14:tracePt t="31637" x="2667000" y="5353050"/>
          <p14:tracePt t="31651" x="2686050" y="5353050"/>
          <p14:tracePt t="31668" x="2768600" y="5359400"/>
          <p14:tracePt t="31684" x="2838450" y="5359400"/>
          <p14:tracePt t="31701" x="2914650" y="5359400"/>
          <p14:tracePt t="31718" x="2978150" y="5359400"/>
          <p14:tracePt t="31736" x="3035300" y="5359400"/>
          <p14:tracePt t="31752" x="3073400" y="5359400"/>
          <p14:tracePt t="31768" x="3098800" y="5359400"/>
          <p14:tracePt t="31784" x="3111500" y="5359400"/>
          <p14:tracePt t="31803" x="3130550" y="5353050"/>
          <p14:tracePt t="31805" x="3143250" y="5353050"/>
          <p14:tracePt t="31818" x="3162300" y="5346700"/>
          <p14:tracePt t="31835" x="3219450" y="5340350"/>
          <p14:tracePt t="31838" x="3257550" y="5334000"/>
          <p14:tracePt t="31851" x="3289300" y="5334000"/>
          <p14:tracePt t="31869" x="3435350" y="5314950"/>
          <p14:tracePt t="31884" x="3517900" y="5302250"/>
          <p14:tracePt t="31901" x="3581400" y="5276850"/>
          <p14:tracePt t="31918" x="3625850" y="5251450"/>
          <p14:tracePt t="31934" x="3651250" y="5232400"/>
          <p14:tracePt t="31953" x="3670300" y="5213350"/>
          <p14:tracePt t="31968" x="3683000" y="5181600"/>
          <p14:tracePt t="31986" x="3708400" y="5149850"/>
          <p14:tracePt t="32002" x="3740150" y="5099050"/>
          <p14:tracePt t="32004" x="3752850" y="5073650"/>
          <p14:tracePt t="32018" x="3771900" y="5054600"/>
          <p14:tracePt t="32020" x="3797300" y="5022850"/>
          <p14:tracePt t="32034" x="3822700" y="4991100"/>
          <p14:tracePt t="32036" x="3841750" y="4972050"/>
          <p14:tracePt t="32051" x="3873500" y="4946650"/>
          <p14:tracePt t="32068" x="3962400" y="4883150"/>
          <p14:tracePt t="32084" x="4000500" y="4857750"/>
          <p14:tracePt t="32101" x="4019550" y="4838700"/>
          <p14:tracePt t="32119" x="4025900" y="4806950"/>
          <p14:tracePt t="32134" x="4032250" y="4775200"/>
          <p14:tracePt t="32151" x="4032250" y="4749800"/>
          <p14:tracePt t="32168" x="4032250" y="4718050"/>
          <p14:tracePt t="32184" x="4025900" y="4699000"/>
          <p14:tracePt t="32201" x="4013200" y="4673600"/>
          <p14:tracePt t="32218" x="4000500" y="4654550"/>
          <p14:tracePt t="32236" x="3981450" y="4635500"/>
          <p14:tracePt t="32251" x="3975100" y="4629150"/>
          <p14:tracePt t="32269" x="3962400" y="4616450"/>
          <p14:tracePt t="32284" x="3956050" y="4610100"/>
          <p14:tracePt t="32303" x="3956050" y="4603750"/>
          <p14:tracePt t="32318" x="3949700" y="4597400"/>
          <p14:tracePt t="32335" x="3937000" y="4584700"/>
          <p14:tracePt t="32353" x="3924300" y="4572000"/>
          <p14:tracePt t="32368" x="3905250" y="4552950"/>
          <p14:tracePt t="32386" x="3892550" y="4540250"/>
          <p14:tracePt t="32401" x="3867150" y="4521200"/>
          <p14:tracePt t="32418" x="3841750" y="4508500"/>
          <p14:tracePt t="32434" x="3810000" y="4495800"/>
          <p14:tracePt t="32451" x="3771900" y="4489450"/>
          <p14:tracePt t="32452" x="3752850" y="4489450"/>
          <p14:tracePt t="32469" x="3714750" y="4476750"/>
          <p14:tracePt t="32485" x="3683000" y="4470400"/>
          <p14:tracePt t="32501" x="3638550" y="4464050"/>
          <p14:tracePt t="32518" x="3600450" y="4464050"/>
          <p14:tracePt t="32534" x="3568700" y="4464050"/>
          <p14:tracePt t="32553" x="3530600" y="4464050"/>
          <p14:tracePt t="32568" x="3498850" y="4464050"/>
          <p14:tracePt t="32584" x="3460750" y="4464050"/>
          <p14:tracePt t="32602" x="3422650" y="4464050"/>
          <p14:tracePt t="32604" x="3397250" y="4464050"/>
          <p14:tracePt t="32618" x="3378200" y="4464050"/>
          <p14:tracePt t="32635" x="3321050" y="4464050"/>
          <p14:tracePt t="32653" x="3232150" y="4464050"/>
          <p14:tracePt t="32668" x="3187700" y="4464050"/>
          <p14:tracePt t="32684" x="3149600" y="4464050"/>
          <p14:tracePt t="32701" x="3124200" y="4464050"/>
          <p14:tracePt t="32718" x="3105150" y="4464050"/>
          <p14:tracePt t="32736" x="3086100" y="4464050"/>
          <p14:tracePt t="32751" x="3067050" y="4470400"/>
          <p14:tracePt t="32769" x="3041650" y="4476750"/>
          <p14:tracePt t="32784" x="3016250" y="4489450"/>
          <p14:tracePt t="32803" x="2978150" y="4502150"/>
          <p14:tracePt t="32818" x="2952750" y="4514850"/>
          <p14:tracePt t="32821" x="2933700" y="4521200"/>
          <p14:tracePt t="32834" x="2921000" y="4527550"/>
          <p14:tracePt t="32851" x="2895600" y="4533900"/>
          <p14:tracePt t="32870" x="2863850" y="4540250"/>
          <p14:tracePt t="32886" x="2851150" y="4540250"/>
          <p14:tracePt t="32901" x="2844800" y="4546600"/>
          <p14:tracePt t="32918" x="2825750" y="4552950"/>
          <p14:tracePt t="32934" x="2806700" y="4559300"/>
          <p14:tracePt t="32951" x="2787650" y="4565650"/>
          <p14:tracePt t="32969" x="2755900" y="4578350"/>
          <p14:tracePt t="32986" x="2736850" y="4584700"/>
          <p14:tracePt t="32988" x="2724150" y="4597400"/>
          <p14:tracePt t="33002" x="2705100" y="4597400"/>
          <p14:tracePt t="33019" x="2698750" y="4603750"/>
          <p14:tracePt t="33020" x="2692400" y="4610100"/>
          <p14:tracePt t="33034" x="2686050" y="4610100"/>
          <p14:tracePt t="33285" x="2679700" y="4610100"/>
          <p14:tracePt t="33293" x="2660650" y="4616450"/>
          <p14:tracePt t="33301" x="2654300" y="4622800"/>
          <p14:tracePt t="33318" x="2628900" y="4635500"/>
          <p14:tracePt t="33334" x="2584450" y="4648200"/>
          <p14:tracePt t="33352" x="2559050" y="4660900"/>
          <p14:tracePt t="33369" x="2533650" y="4673600"/>
          <p14:tracePt t="33386" x="2520950" y="4679950"/>
          <p14:tracePt t="33517" x="2514600" y="4686300"/>
          <p14:tracePt t="33533" x="2508250" y="4699000"/>
          <p14:tracePt t="33541" x="2501900" y="4705350"/>
          <p14:tracePt t="33551" x="2489200" y="4711700"/>
          <p14:tracePt t="33568" x="2476500" y="4724400"/>
          <p14:tracePt t="33586" x="2470150" y="4737100"/>
          <p14:tracePt t="33601" x="2463800" y="4737100"/>
          <p14:tracePt t="33693" x="2463800" y="4743450"/>
          <p14:tracePt t="33702" x="2457450" y="4743450"/>
          <p14:tracePt t="33718" x="2457450" y="4749800"/>
          <p14:tracePt t="33734" x="2457450" y="4756150"/>
          <p14:tracePt t="33751" x="2451100" y="4762500"/>
          <p14:tracePt t="33781" x="2451100" y="4768850"/>
          <p14:tracePt t="33926" x="2444750" y="4775200"/>
          <p14:tracePt t="33941" x="2444750" y="4787900"/>
          <p14:tracePt t="33957" x="2444750" y="4794250"/>
          <p14:tracePt t="33965" x="2438400" y="4800600"/>
          <p14:tracePt t="33973" x="2432050" y="4806950"/>
          <p14:tracePt t="33989" x="2432050" y="4813300"/>
          <p14:tracePt t="34001" x="2432050" y="4819650"/>
          <p14:tracePt t="34018" x="2425700" y="4826000"/>
          <p14:tracePt t="34078" x="2425700" y="4832350"/>
          <p14:tracePt t="34102" x="2425700" y="4838700"/>
          <p14:tracePt t="34117" x="2419350" y="4845050"/>
          <p14:tracePt t="34125" x="2419350" y="4851400"/>
          <p14:tracePt t="34141" x="2419350" y="4857750"/>
          <p14:tracePt t="34151" x="2419350" y="4870450"/>
          <p14:tracePt t="34168" x="2419350" y="4889500"/>
          <p14:tracePt t="34184" x="2419350" y="4908550"/>
          <p14:tracePt t="34189" x="2425700" y="4908550"/>
          <p14:tracePt t="34201" x="2432050" y="4921250"/>
          <p14:tracePt t="34217" x="2438400" y="4927600"/>
          <p14:tracePt t="34234" x="2438400" y="4940300"/>
          <p14:tracePt t="34251" x="2444750" y="4946650"/>
          <p14:tracePt t="34285" x="2451100" y="4946650"/>
          <p14:tracePt t="34301" x="2451100" y="4953000"/>
          <p14:tracePt t="34318" x="2463800" y="4959350"/>
          <p14:tracePt t="34334" x="2482850" y="4972050"/>
          <p14:tracePt t="34352" x="2527300" y="4984750"/>
          <p14:tracePt t="34368" x="2584450" y="4997450"/>
          <p14:tracePt t="34386" x="2641600" y="5010150"/>
          <p14:tracePt t="34401" x="2698750" y="5016500"/>
          <p14:tracePt t="34418" x="2730500" y="5022850"/>
          <p14:tracePt t="34435" x="2755900" y="5035550"/>
          <p14:tracePt t="34453" x="2762250" y="5035550"/>
          <p14:tracePt t="34468" x="2768600" y="5035550"/>
          <p14:tracePt t="34485" x="2774950" y="5035550"/>
          <p14:tracePt t="34501" x="2794000" y="5041900"/>
          <p14:tracePt t="34517" x="2832100" y="5048250"/>
          <p14:tracePt t="34534" x="2870200" y="5054600"/>
          <p14:tracePt t="34551" x="2914650" y="5054600"/>
          <p14:tracePt t="34568" x="2946400" y="5054600"/>
          <p14:tracePt t="34584" x="2959100" y="5054600"/>
          <p14:tracePt t="34601" x="2965450" y="5054600"/>
          <p14:tracePt t="34926" x="2971800" y="5054600"/>
          <p14:tracePt t="34933" x="2984500" y="5054600"/>
          <p14:tracePt t="34951" x="3003550" y="5054600"/>
          <p14:tracePt t="34968" x="3035300" y="5054600"/>
          <p14:tracePt t="34984" x="3067050" y="5054600"/>
          <p14:tracePt t="35003" x="3086100" y="5054600"/>
          <p14:tracePt t="35006" x="3098800" y="5054600"/>
          <p14:tracePt t="35018" x="3105150" y="5054600"/>
          <p14:tracePt t="35034" x="3117850" y="5048250"/>
          <p14:tracePt t="35068" x="3124200" y="5041900"/>
          <p14:tracePt t="35213" x="3136900" y="5041900"/>
          <p14:tracePt t="35222" x="3136900" y="5035550"/>
          <p14:tracePt t="35234" x="3143250" y="5035550"/>
          <p14:tracePt t="35253" x="3149600" y="5029200"/>
          <p14:tracePt t="35268" x="3162300" y="5022850"/>
          <p14:tracePt t="35478" x="3168650" y="5016500"/>
          <p14:tracePt t="35495" x="3181350" y="5010150"/>
          <p14:tracePt t="35502" x="3187700" y="5003800"/>
          <p14:tracePt t="35518" x="3213100" y="4984750"/>
          <p14:tracePt t="35535" x="3232150" y="4965700"/>
          <p14:tracePt t="35552" x="3270250" y="4933950"/>
          <p14:tracePt t="35570" x="3295650" y="4902200"/>
          <p14:tracePt t="35584" x="3314700" y="4883150"/>
          <p14:tracePt t="35601" x="3327400" y="4870450"/>
          <p14:tracePt t="35618" x="3333750" y="4857750"/>
          <p14:tracePt t="35634" x="3340100" y="4845050"/>
          <p14:tracePt t="35651" x="3346450" y="4838700"/>
          <p14:tracePt t="35652" x="3352800" y="4838700"/>
          <p14:tracePt t="35668" x="3365500" y="4819650"/>
          <p14:tracePt t="35684" x="3390900" y="4794250"/>
          <p14:tracePt t="35701" x="3416300" y="4768850"/>
          <p14:tracePt t="35718" x="3441700" y="4743450"/>
          <p14:tracePt t="35734" x="3473450" y="4724400"/>
          <p14:tracePt t="35753" x="3492500" y="4705350"/>
          <p14:tracePt t="35768" x="3511550" y="4699000"/>
          <p14:tracePt t="35785" x="3536950" y="4699000"/>
          <p14:tracePt t="35802" x="3562350" y="4692650"/>
          <p14:tracePt t="35804" x="3575050" y="4686300"/>
          <p14:tracePt t="35818" x="3587750" y="4686300"/>
          <p14:tracePt t="35834" x="3619500" y="4679950"/>
          <p14:tracePt t="35853" x="3651250" y="4667250"/>
          <p14:tracePt t="35868" x="3663950" y="4654550"/>
          <p14:tracePt t="35884" x="3689350" y="4648200"/>
          <p14:tracePt t="35901" x="3708400" y="4635500"/>
          <p14:tracePt t="35918" x="3721100" y="4616450"/>
          <p14:tracePt t="35934" x="3727450" y="4603750"/>
          <p14:tracePt t="35951" x="3733800" y="4584700"/>
          <p14:tracePt t="35968" x="3733800" y="4565650"/>
          <p14:tracePt t="35984" x="3733800" y="4546600"/>
          <p14:tracePt t="36002" x="3727450" y="4540250"/>
          <p14:tracePt t="36019" x="3721100" y="4527550"/>
          <p14:tracePt t="36035" x="3708400" y="4514850"/>
          <p14:tracePt t="36036" x="3702050" y="4508500"/>
          <p14:tracePt t="36051" x="3689350" y="4502150"/>
          <p14:tracePt t="36070" x="3619500" y="4476750"/>
          <p14:tracePt t="36084" x="3536950" y="4451350"/>
          <p14:tracePt t="36101" x="3435350" y="4432300"/>
          <p14:tracePt t="36118" x="3321050" y="4419600"/>
          <p14:tracePt t="36134" x="3213100" y="4413250"/>
          <p14:tracePt t="36151" x="3124200" y="4413250"/>
          <p14:tracePt t="36168" x="3048000" y="4419600"/>
          <p14:tracePt t="36184" x="2990850" y="4445000"/>
          <p14:tracePt t="36188" x="2959100" y="4457700"/>
          <p14:tracePt t="36201" x="2940050" y="4464050"/>
          <p14:tracePt t="36219" x="2889250" y="4495800"/>
          <p14:tracePt t="36222" x="2857500" y="4508500"/>
          <p14:tracePt t="36234" x="2832100" y="4527550"/>
          <p14:tracePt t="36253" x="2724150" y="4572000"/>
          <p14:tracePt t="36269" x="2654300" y="4610100"/>
          <p14:tracePt t="36284" x="2571750" y="4648200"/>
          <p14:tracePt t="36301" x="2489200" y="4686300"/>
          <p14:tracePt t="36320" x="2419350" y="4711700"/>
          <p14:tracePt t="36334" x="2368550" y="4743450"/>
          <p14:tracePt t="36353" x="2343150" y="4762500"/>
          <p14:tracePt t="36368" x="2330450" y="4768850"/>
          <p14:tracePt t="36386" x="2330450" y="4775200"/>
          <p14:tracePt t="36990" x="2336800" y="4775200"/>
          <p14:tracePt t="37014" x="2343150" y="4775200"/>
          <p14:tracePt t="37037" x="2343150" y="4768850"/>
          <p14:tracePt t="37046" x="2349500" y="4768850"/>
          <p14:tracePt t="42621" x="2362200" y="4768850"/>
          <p14:tracePt t="42629" x="2406650" y="4768850"/>
          <p14:tracePt t="42637" x="2476500" y="4762500"/>
          <p14:tracePt t="42651" x="2533650" y="4762500"/>
          <p14:tracePt t="42667" x="2673350" y="4743450"/>
          <p14:tracePt t="42669" x="2743200" y="4724400"/>
          <p14:tracePt t="42684" x="2863850" y="4705350"/>
          <p14:tracePt t="42701" x="2933700" y="4673600"/>
          <p14:tracePt t="42718" x="2959100" y="4660900"/>
          <p14:tracePt t="42734" x="2965450" y="4660900"/>
          <p14:tracePt t="42751" x="2965450" y="4654550"/>
          <p14:tracePt t="43037" x="2971800" y="4654550"/>
          <p14:tracePt t="43045" x="2971800" y="4648200"/>
          <p14:tracePt t="43061" x="2978150" y="4641850"/>
          <p14:tracePt t="43076" x="2984500" y="4641850"/>
          <p14:tracePt t="43100" x="2990850" y="4641850"/>
          <p14:tracePt t="44222" x="2997200" y="4635500"/>
          <p14:tracePt t="44229" x="3003550" y="4616450"/>
          <p14:tracePt t="44237" x="3009900" y="4610100"/>
          <p14:tracePt t="44253" x="3022600" y="4584700"/>
          <p14:tracePt t="44268" x="3035300" y="4572000"/>
          <p14:tracePt t="44284" x="3035300" y="4559300"/>
          <p14:tracePt t="44302" x="3041650" y="4559300"/>
          <p14:tracePt t="44414" x="3048000" y="4559300"/>
          <p14:tracePt t="44431" x="3048000" y="4552950"/>
          <p14:tracePt t="44438" x="3054350" y="4552950"/>
          <p14:tracePt t="44453" x="3060700" y="4546600"/>
          <p14:tracePt t="44469" x="3073400" y="4527550"/>
          <p14:tracePt t="44484" x="3117850" y="4495800"/>
          <p14:tracePt t="44503" x="3181350" y="4451350"/>
          <p14:tracePt t="44518" x="3282950" y="4387850"/>
          <p14:tracePt t="44535" x="3409950" y="4298950"/>
          <p14:tracePt t="44552" x="3530600" y="4203700"/>
          <p14:tracePt t="44570" x="3644900" y="4102100"/>
          <p14:tracePt t="44572" x="3676650" y="4057650"/>
          <p14:tracePt t="44584" x="3708400" y="4032250"/>
          <p14:tracePt t="44602" x="3733800" y="3987800"/>
          <p14:tracePt t="44618" x="3740150" y="3962400"/>
          <p14:tracePt t="44634" x="3746500" y="3949700"/>
          <p14:tracePt t="44651" x="3746500" y="3943350"/>
          <p14:tracePt t="44670" x="3746500" y="3937000"/>
          <p14:tracePt t="44684" x="3752850" y="3937000"/>
          <p14:tracePt t="44701" x="3759200" y="3930650"/>
          <p14:tracePt t="44718" x="3765550" y="3924300"/>
          <p14:tracePt t="44734" x="3784600" y="3911600"/>
          <p14:tracePt t="44753" x="3803650" y="3898900"/>
          <p14:tracePt t="44768" x="3829050" y="3860800"/>
          <p14:tracePt t="44785" x="3860800" y="3829050"/>
          <p14:tracePt t="44802" x="3886200" y="3790950"/>
          <p14:tracePt t="44804" x="3892550" y="3765550"/>
          <p14:tracePt t="44817" x="3911600" y="3746500"/>
          <p14:tracePt t="44834" x="3943350" y="3702050"/>
          <p14:tracePt t="44837" x="3956050" y="3683000"/>
          <p14:tracePt t="44838" x="0" y="0"/>
        </p14:tracePtLst>
        <p14:tracePtLst>
          <p14:tracePt t="46184" x="4660900" y="3035300"/>
          <p14:tracePt t="46294" x="4667250" y="3035300"/>
          <p14:tracePt t="46879" x="4667250" y="3041650"/>
          <p14:tracePt t="46894" x="4667250" y="3048000"/>
          <p14:tracePt t="46901" x="4667250" y="3060700"/>
          <p14:tracePt t="46917" x="4667250" y="3073400"/>
          <p14:tracePt t="46934" x="4667250" y="3079750"/>
          <p14:tracePt t="46951" x="4667250" y="3092450"/>
          <p14:tracePt t="46968" x="4667250" y="3098800"/>
          <p14:tracePt t="47135" x="4667250" y="3105150"/>
          <p14:tracePt t="47229" x="4673600" y="3105150"/>
          <p14:tracePt t="47237" x="4679950" y="3105150"/>
          <p14:tracePt t="47253" x="4692650" y="3105150"/>
          <p14:tracePt t="47268" x="4699000" y="3098800"/>
          <p14:tracePt t="47285" x="4724400" y="3086100"/>
          <p14:tracePt t="47303" x="4737100" y="3079750"/>
          <p14:tracePt t="47318" x="4743450" y="3073400"/>
          <p14:tracePt t="47334" x="4756150" y="3060700"/>
          <p14:tracePt t="47351" x="4756150" y="3054350"/>
          <p14:tracePt t="47368" x="4762500" y="3054350"/>
          <p14:tracePt t="47384" x="4768850" y="3048000"/>
          <p14:tracePt t="47401" x="4781550" y="3048000"/>
          <p14:tracePt t="47418" x="4787900" y="3035300"/>
          <p14:tracePt t="47451" x="4794250" y="3028950"/>
          <p14:tracePt t="47470" x="4800600" y="3028950"/>
          <p14:tracePt t="47710" x="4806950" y="3028950"/>
          <p14:tracePt t="47718" x="4813300" y="3028950"/>
          <p14:tracePt t="47725" x="4819650" y="3028950"/>
          <p14:tracePt t="47741" x="4832350" y="3028950"/>
          <p14:tracePt t="47757" x="4838700" y="3028950"/>
          <p14:tracePt t="47767" x="4845050" y="3028950"/>
          <p14:tracePt t="47784" x="4851400" y="3028950"/>
          <p14:tracePt t="47801" x="4857750" y="3028950"/>
          <p14:tracePt t="47917" x="4864100" y="3028950"/>
          <p14:tracePt t="47925" x="4870450" y="3028950"/>
          <p14:tracePt t="47934" x="4876800" y="3028950"/>
          <p14:tracePt t="47951" x="4902200" y="3028950"/>
          <p14:tracePt t="47968" x="4927600" y="3028950"/>
          <p14:tracePt t="47984" x="4959350" y="3022600"/>
          <p14:tracePt t="48003" x="4991100" y="3009900"/>
          <p14:tracePt t="48005" x="5003800" y="3003550"/>
          <p14:tracePt t="48018" x="5010150" y="2997200"/>
          <p14:tracePt t="48034" x="5029200" y="2990850"/>
          <p14:tracePt t="48037" x="5035550" y="2984500"/>
          <p14:tracePt t="48051" x="5035550" y="2978150"/>
          <p14:tracePt t="48069" x="5048250" y="2971800"/>
          <p14:tracePt t="48086" x="5048250" y="2965450"/>
          <p14:tracePt t="48101" x="5060950" y="2959100"/>
          <p14:tracePt t="48118" x="5067300" y="2952750"/>
          <p14:tracePt t="48136" x="5067300" y="2946400"/>
          <p14:tracePt t="48153" x="5080000" y="2940050"/>
          <p14:tracePt t="48168" x="5080000" y="2927350"/>
          <p14:tracePt t="48185" x="5086350" y="2921000"/>
          <p14:tracePt t="48201" x="5086350" y="2908300"/>
          <p14:tracePt t="48218" x="5092700" y="2901950"/>
          <p14:tracePt t="48234" x="5092700" y="2889250"/>
          <p14:tracePt t="48252" x="5105400" y="2857500"/>
          <p14:tracePt t="48268" x="5111750" y="2825750"/>
          <p14:tracePt t="48284" x="5118100" y="2794000"/>
          <p14:tracePt t="48301" x="5118100" y="2762250"/>
          <p14:tracePt t="48318" x="5124450" y="2743200"/>
          <p14:tracePt t="48334" x="5130800" y="2724150"/>
          <p14:tracePt t="48351" x="5130800" y="2711450"/>
          <p14:tracePt t="48367" x="5130800" y="2698750"/>
          <p14:tracePt t="48384" x="5130800" y="2686050"/>
          <p14:tracePt t="48401" x="5130800" y="2667000"/>
          <p14:tracePt t="48417" x="5130800" y="2647950"/>
          <p14:tracePt t="48434" x="5130800" y="2628900"/>
          <p14:tracePt t="48451" x="5124450" y="2609850"/>
          <p14:tracePt t="48468" x="5099050" y="2584450"/>
          <p14:tracePt t="48484" x="5073650" y="2565400"/>
          <p14:tracePt t="48502" x="5048250" y="2546350"/>
          <p14:tracePt t="48518" x="5029200" y="2533650"/>
          <p14:tracePt t="48534" x="5022850" y="2533650"/>
          <p14:tracePt t="48551" x="5010150" y="2533650"/>
          <p14:tracePt t="48569" x="5003800" y="2533650"/>
          <p14:tracePt t="48584" x="4997450" y="2533650"/>
          <p14:tracePt t="48601" x="4978400" y="2533650"/>
          <p14:tracePt t="48618" x="4946650" y="2546350"/>
          <p14:tracePt t="48634" x="4902200" y="2571750"/>
          <p14:tracePt t="48636" x="4883150" y="2578100"/>
          <p14:tracePt t="48651" x="4864100" y="2590800"/>
          <p14:tracePt t="48667" x="4813300" y="2609850"/>
          <p14:tracePt t="48670" x="4787900" y="2616200"/>
          <p14:tracePt t="48684" x="4749800" y="2635250"/>
          <p14:tracePt t="48701" x="4730750" y="2641600"/>
          <p14:tracePt t="48717" x="4718050" y="2647950"/>
          <p14:tracePt t="48734" x="4711700" y="2654300"/>
          <p14:tracePt t="48751" x="4705350" y="2660650"/>
          <p14:tracePt t="48767" x="4699000" y="2679700"/>
          <p14:tracePt t="48784" x="4699000" y="2698750"/>
          <p14:tracePt t="48801" x="4699000" y="2705100"/>
          <p14:tracePt t="48817" x="4699000" y="2730500"/>
          <p14:tracePt t="48834" x="4699000" y="2749550"/>
          <p14:tracePt t="48851" x="4705350" y="2774950"/>
          <p14:tracePt t="48867" x="4711700" y="2787650"/>
          <p14:tracePt t="48869" x="4711700" y="2800350"/>
          <p14:tracePt t="48884" x="4718050" y="2806700"/>
          <p14:tracePt t="49037" x="4724400" y="2806700"/>
          <p14:tracePt t="49309" x="4737100" y="2806700"/>
          <p14:tracePt t="49317" x="4749800" y="2806700"/>
          <p14:tracePt t="49325" x="4775200" y="2819400"/>
          <p14:tracePt t="49334" x="4794250" y="2825750"/>
          <p14:tracePt t="49351" x="4832350" y="2838450"/>
          <p14:tracePt t="49368" x="4870450" y="2851150"/>
          <p14:tracePt t="49384" x="4902200" y="2857500"/>
          <p14:tracePt t="49401" x="4921250" y="2863850"/>
          <p14:tracePt t="49418" x="4959350" y="2876550"/>
          <p14:tracePt t="49420" x="4972050" y="2876550"/>
          <p14:tracePt t="49434" x="4984750" y="2882900"/>
          <p14:tracePt t="49451" x="5016500" y="2889250"/>
          <p14:tracePt t="49454" x="5035550" y="2889250"/>
          <p14:tracePt t="49469" x="5067300" y="2889250"/>
          <p14:tracePt t="49484" x="5099050" y="2889250"/>
          <p14:tracePt t="49503" x="5124450" y="2889250"/>
          <p14:tracePt t="49518" x="5149850" y="2889250"/>
          <p14:tracePt t="49534" x="5187950" y="2889250"/>
          <p14:tracePt t="49553" x="5226050" y="2889250"/>
          <p14:tracePt t="49569" x="5276850" y="2895600"/>
          <p14:tracePt t="49584" x="5314950" y="2901950"/>
          <p14:tracePt t="49601" x="5340350" y="2914650"/>
          <p14:tracePt t="49618" x="5365750" y="2921000"/>
          <p14:tracePt t="49634" x="5384800" y="2927350"/>
          <p14:tracePt t="49651" x="5416550" y="2946400"/>
          <p14:tracePt t="49652" x="5435600" y="2959100"/>
          <p14:tracePt t="49668" x="5486400" y="2978150"/>
          <p14:tracePt t="49684" x="5524500" y="3003550"/>
          <p14:tracePt t="49701" x="5556250" y="3016250"/>
          <p14:tracePt t="49718" x="5575300" y="3028950"/>
          <p14:tracePt t="49734" x="5588000" y="3041650"/>
          <p14:tracePt t="49753" x="5607050" y="3054350"/>
          <p14:tracePt t="49768" x="5632450" y="3073400"/>
          <p14:tracePt t="49785" x="5657850" y="3092450"/>
          <p14:tracePt t="49801" x="5702300" y="3111500"/>
          <p14:tracePt t="49818" x="5734050" y="3130550"/>
          <p14:tracePt t="49834" x="5746750" y="3136900"/>
          <p14:tracePt t="49851" x="5759450" y="3143250"/>
          <p14:tracePt t="49869" x="5765800" y="3149600"/>
          <p14:tracePt t="49885" x="5772150" y="3149600"/>
          <p14:tracePt t="49909" x="5778500" y="3155950"/>
          <p14:tracePt t="49925" x="5784850" y="3155950"/>
          <p14:tracePt t="50030" x="5791200" y="3155950"/>
          <p14:tracePt t="50037" x="5797550" y="3155950"/>
          <p14:tracePt t="50053" x="5810250" y="3155950"/>
          <p14:tracePt t="50071" x="5816600" y="3155950"/>
          <p14:tracePt t="50084" x="5829300" y="3155950"/>
          <p14:tracePt t="50101" x="5835650" y="3155950"/>
          <p14:tracePt t="50118" x="5842000" y="3162300"/>
          <p14:tracePt t="50134" x="5854700" y="3162300"/>
          <p14:tracePt t="50151" x="5861050" y="3168650"/>
          <p14:tracePt t="50168" x="5873750" y="3168650"/>
          <p14:tracePt t="50184" x="5899150" y="3175000"/>
          <p14:tracePt t="50188" x="5905500" y="3181350"/>
          <p14:tracePt t="50201" x="5911850" y="3181350"/>
          <p14:tracePt t="50218" x="5937250" y="3181350"/>
          <p14:tracePt t="50221" x="5943600" y="3181350"/>
          <p14:tracePt t="50234" x="5949950" y="3181350"/>
          <p14:tracePt t="50253" x="5969000" y="3181350"/>
          <p14:tracePt t="50268" x="5981700" y="3181350"/>
          <p14:tracePt t="50285" x="5988050" y="3181350"/>
          <p14:tracePt t="50301" x="5994400" y="3175000"/>
          <p14:tracePt t="50318" x="5994400" y="3168650"/>
          <p14:tracePt t="50334" x="6007100" y="3162300"/>
          <p14:tracePt t="50351" x="6007100" y="3155950"/>
          <p14:tracePt t="50368" x="6013450" y="3149600"/>
          <p14:tracePt t="50384" x="6019800" y="3143250"/>
          <p14:tracePt t="50401" x="6019800" y="3136900"/>
          <p14:tracePt t="50421" x="6026150" y="3136900"/>
          <p14:tracePt t="50434" x="6026150" y="3130550"/>
          <p14:tracePt t="50470" x="6032500" y="3130550"/>
          <p14:tracePt t="50503" x="6032500" y="3124200"/>
          <p14:tracePt t="50518" x="6038850" y="3124200"/>
          <p14:tracePt t="50605" x="6032500" y="3130550"/>
          <p14:tracePt t="50613" x="6026150" y="3130550"/>
          <p14:tracePt t="50621" x="6019800" y="3130550"/>
          <p14:tracePt t="50634" x="6013450" y="3130550"/>
          <p14:tracePt t="50651" x="5994400" y="3136900"/>
          <p14:tracePt t="50668" x="5981700" y="3143250"/>
          <p14:tracePt t="50694" x="5975350" y="3143250"/>
          <p14:tracePt t="50765" x="5981700" y="3143250"/>
          <p14:tracePt t="50773" x="5988050" y="3143250"/>
          <p14:tracePt t="50784" x="6000750" y="3130550"/>
          <p14:tracePt t="50802" x="6026150" y="3117850"/>
          <p14:tracePt t="50804" x="6051550" y="3111500"/>
          <p14:tracePt t="50818" x="6064250" y="3098800"/>
          <p14:tracePt t="50834" x="6102350" y="3086100"/>
          <p14:tracePt t="50836" x="6121400" y="3079750"/>
          <p14:tracePt t="50851" x="6153150" y="3067050"/>
          <p14:tracePt t="50868" x="6191250" y="3048000"/>
          <p14:tracePt t="50884" x="6223000" y="3028950"/>
          <p14:tracePt t="50901" x="6248400" y="3003550"/>
          <p14:tracePt t="50918" x="6267450" y="2965450"/>
          <p14:tracePt t="50934" x="6280150" y="2921000"/>
          <p14:tracePt t="50951" x="6299200" y="2870200"/>
          <p14:tracePt t="50968" x="6318250" y="2813050"/>
          <p14:tracePt t="50984" x="6324600" y="2749550"/>
          <p14:tracePt t="51003" x="6330950" y="2686050"/>
          <p14:tracePt t="51018" x="6330950" y="2616200"/>
          <p14:tracePt t="51021" x="6330950" y="2590800"/>
          <p14:tracePt t="51034" x="6330950" y="2552700"/>
          <p14:tracePt t="51052" x="6318250" y="2463800"/>
          <p14:tracePt t="51069" x="6299200" y="2406650"/>
          <p14:tracePt t="51084" x="6273800" y="2355850"/>
          <p14:tracePt t="51101" x="6242050" y="2305050"/>
          <p14:tracePt t="51117" x="6203950" y="2260600"/>
          <p14:tracePt t="51134" x="6159500" y="2241550"/>
          <p14:tracePt t="51151" x="6134100" y="2228850"/>
          <p14:tracePt t="51168" x="6108700" y="2222500"/>
          <p14:tracePt t="51184" x="6089650" y="2222500"/>
          <p14:tracePt t="51201" x="6076950" y="2222500"/>
          <p14:tracePt t="51218" x="6064250" y="2228850"/>
          <p14:tracePt t="51234" x="6051550" y="2247900"/>
          <p14:tracePt t="51236" x="6045200" y="2254250"/>
          <p14:tracePt t="51253" x="6026150" y="2273300"/>
          <p14:tracePt t="51268" x="6019800" y="2273300"/>
          <p14:tracePt t="51284" x="6007100" y="2298700"/>
          <p14:tracePt t="51303" x="5988050" y="2330450"/>
          <p14:tracePt t="51318" x="5969000" y="2368550"/>
          <p14:tracePt t="51334" x="5962650" y="2400300"/>
          <p14:tracePt t="51351" x="5943600" y="2432050"/>
          <p14:tracePt t="51368" x="5943600" y="2470150"/>
          <p14:tracePt t="51384" x="5937250" y="2501900"/>
          <p14:tracePt t="51401" x="5930900" y="2533650"/>
          <p14:tracePt t="51417" x="5930900" y="2559050"/>
          <p14:tracePt t="51434" x="5930900" y="2590800"/>
          <p14:tracePt t="51451" x="5930900" y="2609850"/>
          <p14:tracePt t="51469" x="5937250" y="2628900"/>
          <p14:tracePt t="51484" x="5943600" y="2635250"/>
          <p14:tracePt t="51509" x="5949950" y="2635250"/>
          <p14:tracePt t="51670" x="5956300" y="2635250"/>
          <p14:tracePt t="51782" x="5956300" y="2647950"/>
          <p14:tracePt t="51789" x="5969000" y="2654300"/>
          <p14:tracePt t="51801" x="5975350" y="2660650"/>
          <p14:tracePt t="51820" x="5988050" y="2679700"/>
          <p14:tracePt t="51834" x="6007100" y="2698750"/>
          <p14:tracePt t="51836" x="6013450" y="2705100"/>
          <p14:tracePt t="51851" x="6026150" y="2717800"/>
          <p14:tracePt t="51868" x="6045200" y="2736850"/>
          <p14:tracePt t="51885" x="6051550" y="2743200"/>
          <p14:tracePt t="51901" x="6057900" y="2755900"/>
          <p14:tracePt t="51917" x="6076950" y="2774950"/>
          <p14:tracePt t="51934" x="6089650" y="2800350"/>
          <p14:tracePt t="51951" x="6121400" y="2825750"/>
          <p14:tracePt t="51968" x="6146800" y="2857500"/>
          <p14:tracePt t="51984" x="6159500" y="2882900"/>
          <p14:tracePt t="52003" x="6159500" y="2908300"/>
          <p14:tracePt t="52018" x="6083300" y="2908300"/>
          <p14:tracePt t="52020" x="6019800" y="2876550"/>
          <p14:tracePt t="52034" x="5949950" y="2832100"/>
          <p14:tracePt t="52036" x="5886450" y="2787650"/>
          <p14:tracePt t="52051" x="5880100" y="2781300"/>
          <p14:tracePt t="52430" x="5886450" y="2800350"/>
          <p14:tracePt t="52438" x="5924550" y="2870200"/>
          <p14:tracePt t="52451" x="5969000" y="2889250"/>
          <p14:tracePt t="52470" x="6197600" y="2901950"/>
          <p14:tracePt t="52485" x="6375400" y="2901950"/>
          <p14:tracePt t="52501" x="6534150" y="2901950"/>
          <p14:tracePt t="52517" x="6648450" y="2901950"/>
          <p14:tracePt t="52534" x="6705600" y="2901950"/>
          <p14:tracePt t="52551" x="6731000" y="2933700"/>
          <p14:tracePt t="52567" x="6762750" y="2984500"/>
          <p14:tracePt t="52584" x="6813550" y="3048000"/>
          <p14:tracePt t="52601" x="6858000" y="3111500"/>
          <p14:tracePt t="52618" x="6902450" y="3175000"/>
          <p14:tracePt t="52621" x="6915150" y="3200400"/>
          <p14:tracePt t="52634" x="6934200" y="3238500"/>
          <p14:tracePt t="52651" x="6972300" y="3321050"/>
          <p14:tracePt t="52654" x="6991350" y="3359150"/>
          <p14:tracePt t="52668" x="7023100" y="3441700"/>
          <p14:tracePt t="52686" x="7067550" y="3524250"/>
          <p14:tracePt t="52701" x="7118350" y="3619500"/>
          <p14:tracePt t="52720" x="7156450" y="3708400"/>
          <p14:tracePt t="52734" x="7188200" y="3765550"/>
          <p14:tracePt t="52752" x="7207250" y="3810000"/>
          <p14:tracePt t="52768" x="7207250" y="3829050"/>
          <p14:tracePt t="52784" x="7213600" y="3841750"/>
          <p14:tracePt t="52801" x="7213600" y="3867150"/>
          <p14:tracePt t="52817" x="7213600" y="3911600"/>
          <p14:tracePt t="52834" x="7219950" y="3981450"/>
          <p14:tracePt t="52851" x="7239000" y="4070350"/>
          <p14:tracePt t="52852" x="7251700" y="4121150"/>
          <p14:tracePt t="52867" x="7270750" y="4178300"/>
          <p14:tracePt t="52884" x="7353300" y="4349750"/>
          <p14:tracePt t="52901" x="7404100" y="4425950"/>
          <p14:tracePt t="52918" x="7435850" y="4464050"/>
          <p14:tracePt t="52934" x="7448550" y="4483100"/>
          <p14:tracePt t="52951" x="7454900" y="4489450"/>
          <p14:tracePt t="52974" x="7461250" y="4489450"/>
          <p14:tracePt t="53021" x="7480300" y="4489450"/>
          <p14:tracePt t="53029" x="7505700" y="4489450"/>
          <p14:tracePt t="53037" x="7537450" y="4489450"/>
          <p14:tracePt t="53051" x="7581900" y="4489450"/>
          <p14:tracePt t="53068" x="7727950" y="4483100"/>
          <p14:tracePt t="53084" x="7816850" y="4483100"/>
          <p14:tracePt t="53101" x="7880350" y="4483100"/>
          <p14:tracePt t="53118" x="7912100" y="4476750"/>
          <p14:tracePt t="53134" x="7918450" y="4464050"/>
          <p14:tracePt t="53151" x="7924800" y="4445000"/>
          <p14:tracePt t="53167" x="7924800" y="4425950"/>
          <p14:tracePt t="53184" x="7924800" y="4387850"/>
          <p14:tracePt t="53188" x="7924800" y="4362450"/>
          <p14:tracePt t="53201" x="7924800" y="4343400"/>
          <p14:tracePt t="53218" x="7918450" y="4292600"/>
          <p14:tracePt t="53221" x="7912100" y="4267200"/>
          <p14:tracePt t="53234" x="7905750" y="4248150"/>
          <p14:tracePt t="53253" x="7886700" y="4191000"/>
          <p14:tracePt t="53270" x="7874000" y="4171950"/>
          <p14:tracePt t="53285" x="7874000" y="4159250"/>
          <p14:tracePt t="53301" x="7867650" y="4152900"/>
          <p14:tracePt t="53342" x="7854950" y="4152900"/>
          <p14:tracePt t="53349" x="7823200" y="4146550"/>
          <p14:tracePt t="53357" x="7797800" y="4140200"/>
          <p14:tracePt t="53367" x="7766050" y="4133850"/>
          <p14:tracePt t="53384" x="7683500" y="4127500"/>
          <p14:tracePt t="53401" x="7600950" y="4121150"/>
          <p14:tracePt t="53418" x="7512050" y="4121150"/>
          <p14:tracePt t="53421" x="7486650" y="4121150"/>
          <p14:tracePt t="53434" x="7461250" y="4121150"/>
          <p14:tracePt t="53451" x="7435850" y="4121150"/>
          <p14:tracePt t="53454" x="7429500" y="4121150"/>
          <p14:tracePt t="53470" x="7429500" y="4127500"/>
          <p14:tracePt t="53485" x="7416800" y="4133850"/>
          <p14:tracePt t="53503" x="7410450" y="4140200"/>
          <p14:tracePt t="53518" x="7404100" y="4152900"/>
          <p14:tracePt t="53534" x="7397750" y="4159250"/>
          <p14:tracePt t="53551" x="7391400" y="4171950"/>
          <p14:tracePt t="53569" x="7385050" y="4178300"/>
          <p14:tracePt t="53584" x="7372350" y="4191000"/>
          <p14:tracePt t="53601" x="7372350" y="4216400"/>
          <p14:tracePt t="53618" x="7372350" y="4241800"/>
          <p14:tracePt t="53634" x="7372350" y="4267200"/>
          <p14:tracePt t="53651" x="7372350" y="4292600"/>
          <p14:tracePt t="53668" x="7372350" y="4311650"/>
          <p14:tracePt t="53684" x="7372350" y="4324350"/>
          <p14:tracePt t="53701" x="7372350" y="4337050"/>
          <p14:tracePt t="53718" x="7372350" y="4343400"/>
          <p14:tracePt t="53734" x="7378700" y="4349750"/>
          <p14:tracePt t="56215" x="7372350" y="4356100"/>
          <p14:tracePt t="56221" x="7366000" y="4362450"/>
          <p14:tracePt t="56234" x="7353300" y="4362450"/>
          <p14:tracePt t="56252" x="7327900" y="4375150"/>
          <p14:tracePt t="56269" x="7302500" y="4394200"/>
          <p14:tracePt t="56284" x="7289800" y="4400550"/>
          <p14:tracePt t="56302" x="7283450" y="4406900"/>
          <p14:tracePt t="56438" x="7277100" y="4406900"/>
          <p14:tracePt t="56445" x="7270750" y="4413250"/>
          <p14:tracePt t="56453" x="7258050" y="4419600"/>
          <p14:tracePt t="56468" x="7213600" y="4438650"/>
          <p14:tracePt t="56484" x="7156450" y="4457700"/>
          <p14:tracePt t="56501" x="7086600" y="4470400"/>
          <p14:tracePt t="56517" x="7010400" y="4483100"/>
          <p14:tracePt t="56534" x="6934200" y="4502150"/>
          <p14:tracePt t="56551" x="6889750" y="4514850"/>
          <p14:tracePt t="56568" x="6851650" y="4527550"/>
          <p14:tracePt t="56584" x="6826250" y="4533900"/>
          <p14:tracePt t="56601" x="6807200" y="4546600"/>
          <p14:tracePt t="56617" x="6781800" y="4559300"/>
          <p14:tracePt t="56620" x="6775450" y="4559300"/>
          <p14:tracePt t="56634" x="6762750" y="4565650"/>
          <p14:tracePt t="56651" x="6750050" y="4572000"/>
          <p14:tracePt t="56667" x="6743700" y="4572000"/>
          <p14:tracePt t="56725" x="6737350" y="4572000"/>
          <p14:tracePt t="56741" x="6731000" y="4572000"/>
          <p14:tracePt t="56749" x="6718300" y="4565650"/>
          <p14:tracePt t="56757" x="6699250" y="4552950"/>
          <p14:tracePt t="56767" x="6673850" y="4533900"/>
          <p14:tracePt t="56784" x="6610350" y="4470400"/>
          <p14:tracePt t="56801" x="6553200" y="4375150"/>
          <p14:tracePt t="56818" x="6496050" y="4241800"/>
          <p14:tracePt t="56820" x="6483350" y="4165600"/>
          <p14:tracePt t="56834" x="6470650" y="4095750"/>
          <p14:tracePt t="56851" x="6464300" y="3943350"/>
          <p14:tracePt t="56853" x="6464300" y="3886200"/>
          <p14:tracePt t="56867" x="6464300" y="3835400"/>
          <p14:tracePt t="56884" x="6457950" y="3695700"/>
          <p14:tracePt t="56901" x="6451600" y="3606800"/>
          <p14:tracePt t="56918" x="6426200" y="3536950"/>
          <p14:tracePt t="56934" x="6413500" y="3467100"/>
          <p14:tracePt t="56952" x="6394450" y="3390900"/>
          <p14:tracePt t="56968" x="6388100" y="3321050"/>
          <p14:tracePt t="56984" x="6381750" y="3244850"/>
          <p14:tracePt t="57001" x="6369050" y="3175000"/>
          <p14:tracePt t="57017" x="6350000" y="3105150"/>
          <p14:tracePt t="57034" x="6318250" y="3048000"/>
          <p14:tracePt t="57051" x="6286500" y="2984500"/>
          <p14:tracePt t="57067" x="6261100" y="2946400"/>
          <p14:tracePt t="57069" x="6248400" y="2927350"/>
          <p14:tracePt t="57084" x="6242050" y="2908300"/>
          <p14:tracePt t="57101" x="6235700" y="2895600"/>
          <p14:tracePt t="57118" x="6229350" y="2882900"/>
          <p14:tracePt t="57134" x="6216650" y="2857500"/>
          <p14:tracePt t="57151" x="6197600" y="2813050"/>
          <p14:tracePt t="57167" x="6165850" y="2755900"/>
          <p14:tracePt t="57184" x="6127750" y="2673350"/>
          <p14:tracePt t="57203" x="6089650" y="2584450"/>
          <p14:tracePt t="57205" x="6076950" y="2540000"/>
          <p14:tracePt t="57217" x="6057900" y="2495550"/>
          <p14:tracePt t="57234" x="6019800" y="2387600"/>
          <p14:tracePt t="57251" x="5975350" y="2279650"/>
          <p14:tracePt t="57268" x="5880100" y="2076450"/>
          <p14:tracePt t="57284" x="5803900" y="1943100"/>
          <p14:tracePt t="57301" x="5715000" y="1809750"/>
          <p14:tracePt t="57318" x="5632450" y="1670050"/>
          <p14:tracePt t="57334" x="5543550" y="1543050"/>
          <p14:tracePt t="57351" x="5441950" y="1416050"/>
          <p14:tracePt t="57367" x="5353050" y="1301750"/>
          <p14:tracePt t="57384" x="5270500" y="1219200"/>
          <p14:tracePt t="57401" x="5219700" y="1168400"/>
          <p14:tracePt t="57418" x="5194300" y="1149350"/>
          <p14:tracePt t="57422" x="5181600" y="1149350"/>
          <p14:tracePt t="57434" x="5175250" y="1143000"/>
          <p14:tracePt t="57453" x="5156200" y="1143000"/>
          <p14:tracePt t="57469" x="5143500" y="1143000"/>
          <p14:tracePt t="57484" x="5124450" y="1149350"/>
          <p14:tracePt t="57502" x="5092700" y="1168400"/>
          <p14:tracePt t="57517" x="5035550" y="1181100"/>
          <p14:tracePt t="57534" x="4972050" y="1206500"/>
          <p14:tracePt t="57551" x="4883150" y="1231900"/>
          <p14:tracePt t="57567" x="4781550" y="1257300"/>
          <p14:tracePt t="57584" x="4673600" y="1282700"/>
          <p14:tracePt t="57601" x="4584700" y="1295400"/>
          <p14:tracePt t="57604" x="4546600" y="1301750"/>
          <p14:tracePt t="57617" x="4514850" y="1308100"/>
          <p14:tracePt t="57634" x="4464050" y="1320800"/>
          <p14:tracePt t="57636" x="4445000" y="1327150"/>
          <p14:tracePt t="57651" x="4438650" y="1327150"/>
          <p14:tracePt t="57668" x="4419600" y="1333500"/>
          <p14:tracePt t="57684" x="4406900" y="1339850"/>
          <p14:tracePt t="57703" x="4400550" y="1339850"/>
          <p14:tracePt t="57718" x="4368800" y="1339850"/>
          <p14:tracePt t="57735" x="4349750" y="1339850"/>
          <p14:tracePt t="57751" x="4324350" y="1339850"/>
          <p14:tracePt t="57767" x="4298950" y="1327150"/>
          <p14:tracePt t="57784" x="4286250" y="1320800"/>
          <p14:tracePt t="57801" x="4279900" y="1320800"/>
          <p14:tracePt t="57817" x="4279900" y="1314450"/>
          <p14:tracePt t="57834" x="4273550" y="1314450"/>
          <p14:tracePt t="57925" x="4279900" y="1314450"/>
          <p14:tracePt t="57949" x="4286250" y="1314450"/>
          <p14:tracePt t="58133" x="4286250" y="1308100"/>
          <p14:tracePt t="58142" x="4286250" y="1301750"/>
          <p14:tracePt t="58159" x="4286250" y="1295400"/>
          <p14:tracePt t="58174" x="4286250" y="1289050"/>
          <p14:tracePt t="58189" x="4286250" y="1282700"/>
          <p14:tracePt t="58718" x="4279900" y="1282700"/>
          <p14:tracePt t="58725" x="4273550" y="1276350"/>
          <p14:tracePt t="58734" x="4267200" y="1276350"/>
          <p14:tracePt t="58751" x="4260850" y="1270000"/>
          <p14:tracePt t="58773" x="4254500" y="1270000"/>
          <p14:tracePt t="58784" x="4248150" y="1263650"/>
          <p14:tracePt t="58802" x="4241800" y="1257300"/>
          <p14:tracePt t="58926" x="4235450" y="1257300"/>
          <p14:tracePt t="59605" x="4241800" y="1257300"/>
          <p14:tracePt t="59613" x="4254500" y="1257300"/>
          <p14:tracePt t="59621" x="4267200" y="1263650"/>
          <p14:tracePt t="59634" x="4279900" y="1263650"/>
          <p14:tracePt t="59651" x="4311650" y="1276350"/>
          <p14:tracePt t="59654" x="4324350" y="1282700"/>
          <p14:tracePt t="59668" x="4343400" y="1282700"/>
          <p14:tracePt t="59684" x="4368800" y="1295400"/>
          <p14:tracePt t="59701" x="4394200" y="1301750"/>
          <p14:tracePt t="59719" x="4413250" y="1314450"/>
          <p14:tracePt t="59734" x="4432300" y="1314450"/>
          <p14:tracePt t="59751" x="4451350" y="1314450"/>
          <p14:tracePt t="59767" x="4483100" y="1320800"/>
          <p14:tracePt t="59784" x="4508500" y="1320800"/>
          <p14:tracePt t="59801" x="4540250" y="1320800"/>
          <p14:tracePt t="59817" x="4572000" y="1320800"/>
          <p14:tracePt t="59820" x="4584700" y="1320800"/>
          <p14:tracePt t="59834" x="4603750" y="1320800"/>
          <p14:tracePt t="59851" x="4629150" y="1308100"/>
          <p14:tracePt t="59852" x="4641850" y="1301750"/>
          <p14:tracePt t="59867" x="4654550" y="1301750"/>
          <p14:tracePt t="59884" x="4692650" y="1289050"/>
          <p14:tracePt t="59901" x="4711700" y="1289050"/>
          <p14:tracePt t="59917" x="4724400" y="1270000"/>
          <p14:tracePt t="59934" x="4743450" y="1257300"/>
          <p14:tracePt t="59951" x="4756150" y="1231900"/>
          <p14:tracePt t="59970" x="4775200" y="1206500"/>
          <p14:tracePt t="59984" x="4794250" y="1187450"/>
          <p14:tracePt t="60001" x="4794250" y="1168400"/>
          <p14:tracePt t="60017" x="4806950" y="1149350"/>
          <p14:tracePt t="60034" x="4806950" y="1136650"/>
          <p14:tracePt t="60051" x="4819650" y="1117600"/>
          <p14:tracePt t="60068" x="4819650" y="1085850"/>
          <p14:tracePt t="60084" x="4819650" y="1066800"/>
          <p14:tracePt t="60101" x="4819650" y="1047750"/>
          <p14:tracePt t="60117" x="4819650" y="1028700"/>
          <p14:tracePt t="60134" x="4806950" y="1009650"/>
          <p14:tracePt t="60151" x="4794250" y="996950"/>
          <p14:tracePt t="60167" x="4768850" y="984250"/>
          <p14:tracePt t="60184" x="4743450" y="971550"/>
          <p14:tracePt t="60201" x="4705350" y="971550"/>
          <p14:tracePt t="60219" x="4667250" y="971550"/>
          <p14:tracePt t="60221" x="4641850" y="971550"/>
          <p14:tracePt t="60234" x="4610100" y="971550"/>
          <p14:tracePt t="60252" x="4514850" y="971550"/>
          <p14:tracePt t="60268" x="4451350" y="971550"/>
          <p14:tracePt t="60285" x="4394200" y="971550"/>
          <p14:tracePt t="60302" x="4330700" y="971550"/>
          <p14:tracePt t="60317" x="4292600" y="971550"/>
          <p14:tracePt t="60334" x="4260850" y="984250"/>
          <p14:tracePt t="60351" x="4235450" y="990600"/>
          <p14:tracePt t="60367" x="4216400" y="1003300"/>
          <p14:tracePt t="60384" x="4203700" y="1016000"/>
          <p14:tracePt t="60401" x="4191000" y="1041400"/>
          <p14:tracePt t="60417" x="4178300" y="1066800"/>
          <p14:tracePt t="60420" x="4165600" y="1079500"/>
          <p14:tracePt t="60434" x="4165600" y="1092200"/>
          <p14:tracePt t="60451" x="4152900" y="1111250"/>
          <p14:tracePt t="60453" x="4152900" y="1117600"/>
          <p14:tracePt t="60469" x="4140200" y="1130300"/>
          <p14:tracePt t="60484" x="4140200" y="1143000"/>
          <p14:tracePt t="60501" x="4140200" y="1155700"/>
          <p14:tracePt t="60517" x="4133850" y="1162050"/>
          <p14:tracePt t="60536" x="4133850" y="1181100"/>
          <p14:tracePt t="60551" x="4133850" y="1200150"/>
          <p14:tracePt t="60567" x="4140200" y="1238250"/>
          <p14:tracePt t="60584" x="4165600" y="1263650"/>
          <p14:tracePt t="60601" x="4197350" y="1295400"/>
          <p14:tracePt t="60617" x="4229100" y="1320800"/>
          <p14:tracePt t="60634" x="4248150" y="1333500"/>
          <p14:tracePt t="60651" x="4267200" y="1339850"/>
          <p14:tracePt t="60693" x="4273550" y="1339850"/>
          <p14:tracePt t="60701" x="4279900" y="1339850"/>
          <p14:tracePt t="60719" x="4286250" y="1339850"/>
          <p14:tracePt t="60734" x="4318000" y="1339850"/>
          <p14:tracePt t="60752" x="4349750" y="1339850"/>
          <p14:tracePt t="60769" x="4387850" y="1339850"/>
          <p14:tracePt t="60785" x="4419600" y="1339850"/>
          <p14:tracePt t="60801" x="4432300" y="1339850"/>
          <p14:tracePt t="60817" x="4445000" y="1339850"/>
          <p14:tracePt t="67804"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Reds: 95 Lots; 2,031 Acres</a:t>
            </a:r>
            <a:br>
              <a:rPr lang="en-US" dirty="0" smtClean="0"/>
            </a:br>
            <a:r>
              <a:rPr lang="en-US" sz="2800" dirty="0" smtClean="0"/>
              <a:t>1,686 Acres Eligible, 345 Acres Ineligible</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651352528"/>
              </p:ext>
            </p:extLst>
          </p:nvPr>
        </p:nvGraphicFramePr>
        <p:xfrm>
          <a:off x="914400" y="1600200"/>
          <a:ext cx="6400800" cy="48006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6063675"/>
      </p:ext>
    </p:extLst>
  </p:cSld>
  <p:clrMapOvr>
    <a:masterClrMapping/>
  </p:clrMapOvr>
  <mc:AlternateContent xmlns:mc="http://schemas.openxmlformats.org/markup-compatibility/2006" xmlns:p14="http://schemas.microsoft.com/office/powerpoint/2010/main">
    <mc:Choice Requires="p14">
      <p:transition spd="slow" p14:dur="2000" advTm="55550"/>
    </mc:Choice>
    <mc:Fallback xmlns="">
      <p:transition spd="slow" advTm="5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400" x="2482850" y="1454150"/>
          <p14:tracePt t="14750" x="2482850" y="1447800"/>
          <p14:tracePt t="14762" x="2482850" y="1441450"/>
          <p14:tracePt t="14774" x="2482850" y="1435100"/>
          <p14:tracePt t="14784" x="2482850" y="1428750"/>
          <p14:tracePt t="14801" x="2476500" y="1416050"/>
          <p14:tracePt t="14817" x="2470150" y="1409700"/>
          <p14:tracePt t="14834" x="2463800" y="1397000"/>
          <p14:tracePt t="14837" x="2463800" y="1390650"/>
          <p14:tracePt t="14855" x="2457450" y="1390650"/>
          <p14:tracePt t="14869" x="2444750" y="1377950"/>
          <p14:tracePt t="14885" x="2432050" y="1377950"/>
          <p14:tracePt t="14901" x="2400300" y="1358900"/>
          <p14:tracePt t="14919" x="2355850" y="1352550"/>
          <p14:tracePt t="14934" x="2292350" y="1333500"/>
          <p14:tracePt t="14951" x="2228850" y="1314450"/>
          <p14:tracePt t="14967" x="2178050" y="1308100"/>
          <p14:tracePt t="14984" x="2139950" y="1301750"/>
          <p14:tracePt t="15001" x="2114550" y="1301750"/>
          <p14:tracePt t="15017" x="2082800" y="1295400"/>
          <p14:tracePt t="15034" x="2063750" y="1295400"/>
          <p14:tracePt t="15051" x="2044700" y="1295400"/>
          <p14:tracePt t="15067" x="2012950" y="1295400"/>
          <p14:tracePt t="15070" x="2000250" y="1295400"/>
          <p14:tracePt t="15085" x="1981200" y="1295400"/>
          <p14:tracePt t="15102" x="1962150" y="1301750"/>
          <p14:tracePt t="15302" x="1962150" y="1308100"/>
          <p14:tracePt t="15310" x="1968500" y="1308100"/>
          <p14:tracePt t="15318" x="1981200" y="1314450"/>
          <p14:tracePt t="15334" x="2006600" y="1320800"/>
          <p14:tracePt t="15352" x="2032000" y="1327150"/>
          <p14:tracePt t="15369" x="2063750" y="1327150"/>
          <p14:tracePt t="15385" x="2076450" y="1327150"/>
          <p14:tracePt t="15401" x="2101850" y="1327150"/>
          <p14:tracePt t="15419" x="2127250" y="1327150"/>
          <p14:tracePt t="15434" x="2159000" y="1333500"/>
          <p14:tracePt t="15451" x="2197100" y="1339850"/>
          <p14:tracePt t="15467" x="2266950" y="1346200"/>
          <p14:tracePt t="15484" x="2355850" y="1352550"/>
          <p14:tracePt t="15486" x="2393950" y="1352550"/>
          <p14:tracePt t="15501" x="2489200" y="1358900"/>
          <p14:tracePt t="15517" x="2552700" y="1365250"/>
          <p14:tracePt t="15534" x="2578100" y="1365250"/>
          <p14:tracePt t="15551" x="2584450" y="1365250"/>
          <p14:tracePt t="21566" x="2578100" y="1365250"/>
          <p14:tracePt t="21591" x="2578100" y="1371600"/>
          <p14:tracePt t="21614" x="2571750" y="1371600"/>
          <p14:tracePt t="21622" x="2565400" y="1371600"/>
          <p14:tracePt t="21646" x="2565400" y="1377950"/>
          <p14:tracePt t="21654" x="2559050" y="1377950"/>
          <p14:tracePt t="21671" x="2552700" y="1377950"/>
          <p14:tracePt t="21684" x="2552700" y="1384300"/>
          <p14:tracePt t="21791" x="2552700" y="1390650"/>
          <p14:tracePt t="21814" x="2546350" y="1390650"/>
          <p14:tracePt t="21838" x="2540000" y="1390650"/>
          <p14:tracePt t="21878" x="2533650" y="1390650"/>
          <p14:tracePt t="21886" x="2533650" y="1397000"/>
          <p14:tracePt t="21902" x="2527300" y="1403350"/>
          <p14:tracePt t="21920" x="2520950" y="1403350"/>
          <p14:tracePt t="21925" x="2514600" y="1403350"/>
          <p14:tracePt t="21942" x="2508250" y="1409700"/>
          <p14:tracePt t="21958" x="2501900" y="1409700"/>
          <p14:tracePt t="21967" x="2501900" y="1416050"/>
          <p14:tracePt t="21984" x="2501900" y="1428750"/>
          <p14:tracePt t="22001" x="2501900" y="1435100"/>
          <p14:tracePt t="22017" x="2501900" y="1460500"/>
          <p14:tracePt t="22034" x="2501900" y="1473200"/>
          <p14:tracePt t="22051" x="2501900" y="1485900"/>
          <p14:tracePt t="22067" x="2501900" y="1492250"/>
          <p14:tracePt t="22085" x="2501900" y="1504950"/>
          <p14:tracePt t="22103" x="2501900" y="1511300"/>
          <p14:tracePt t="22134" x="2501900" y="1517650"/>
          <p14:tracePt t="22150" x="2501900" y="1524000"/>
          <p14:tracePt t="22157" x="2501900" y="1530350"/>
          <p14:tracePt t="22167" x="2508250" y="1536700"/>
          <p14:tracePt t="22185" x="2508250" y="1543050"/>
          <p14:tracePt t="22201" x="2508250" y="1549400"/>
          <p14:tracePt t="22217" x="2508250" y="1555750"/>
          <p14:tracePt t="22263" x="2514600" y="1555750"/>
          <p14:tracePt t="34614" x="2514600" y="1568450"/>
          <p14:tracePt t="34621" x="2520950" y="1574800"/>
          <p14:tracePt t="34634" x="2520950" y="1587500"/>
          <p14:tracePt t="34651" x="2520950" y="1593850"/>
          <p14:tracePt t="34667" x="2520950" y="1600200"/>
          <p14:tracePt t="34684" x="2520950" y="1606550"/>
          <p14:tracePt t="34686" x="2527300" y="1606550"/>
          <p14:tracePt t="34701" x="2533650" y="1619250"/>
          <p14:tracePt t="34717" x="2540000" y="1631950"/>
          <p14:tracePt t="34734" x="2546350" y="1651000"/>
          <p14:tracePt t="34751" x="2559050" y="1676400"/>
          <p14:tracePt t="34767" x="2565400" y="1714500"/>
          <p14:tracePt t="34784" x="2584450" y="1758950"/>
          <p14:tracePt t="34801" x="2597150" y="1816100"/>
          <p14:tracePt t="34817" x="2603500" y="1873250"/>
          <p14:tracePt t="34835" x="2616200" y="1936750"/>
          <p14:tracePt t="34837" x="2622550" y="1974850"/>
          <p14:tracePt t="34852" x="2628900" y="2012950"/>
          <p14:tracePt t="34854" x="2628900" y="2038350"/>
          <p14:tracePt t="34867" x="2628900" y="2063750"/>
          <p14:tracePt t="34884" x="2628900" y="2108200"/>
          <p14:tracePt t="34885" x="2628900" y="2127250"/>
          <p14:tracePt t="34901" x="2628900" y="2178050"/>
          <p14:tracePt t="34917" x="2641600" y="2247900"/>
          <p14:tracePt t="34934" x="2660650" y="2336800"/>
          <p14:tracePt t="34951" x="2692400" y="2451100"/>
          <p14:tracePt t="34967" x="2736850" y="2584450"/>
          <p14:tracePt t="34984" x="2781300" y="2711450"/>
          <p14:tracePt t="35001" x="2825750" y="2838450"/>
          <p14:tracePt t="35017" x="2851150" y="2940050"/>
          <p14:tracePt t="35021" x="2851150" y="2984500"/>
          <p14:tracePt t="35034" x="2857500" y="3028950"/>
          <p14:tracePt t="35051" x="2863850" y="3111500"/>
          <p14:tracePt t="35053" x="2863850" y="3155950"/>
          <p14:tracePt t="35067" x="2870200" y="3194050"/>
          <p14:tracePt t="35085" x="2876550" y="3289300"/>
          <p14:tracePt t="35102" x="2882900" y="3346450"/>
          <p14:tracePt t="35118" x="2895600" y="3384550"/>
          <p14:tracePt t="35135" x="2901950" y="3416300"/>
          <p14:tracePt t="35151" x="2908300" y="3441700"/>
          <p14:tracePt t="35168" x="2908300" y="3473450"/>
          <p14:tracePt t="35184" x="2914650" y="3486150"/>
          <p14:tracePt t="35201" x="2914650" y="3492500"/>
          <p14:tracePt t="35359" x="2914650" y="3505200"/>
          <p14:tracePt t="35366" x="2914650" y="3517900"/>
          <p14:tracePt t="35374" x="2914650" y="3524250"/>
          <p14:tracePt t="35385" x="2908300" y="3543300"/>
          <p14:tracePt t="35401" x="2895600" y="3556000"/>
          <p14:tracePt t="35420" x="2882900" y="3587750"/>
          <p14:tracePt t="35434" x="2882900" y="3600450"/>
          <p14:tracePt t="35451" x="2882900" y="3619500"/>
          <p14:tracePt t="35467" x="2876550" y="3644900"/>
          <p14:tracePt t="35484" x="2876550" y="3676650"/>
          <p14:tracePt t="35485" x="2876550" y="3683000"/>
          <p14:tracePt t="35501" x="2876550" y="3702050"/>
          <p14:tracePt t="35517" x="2876550" y="3733800"/>
          <p14:tracePt t="35534" x="2876550" y="3771900"/>
          <p14:tracePt t="35551" x="2876550" y="3803650"/>
          <p14:tracePt t="35567" x="2876550" y="3848100"/>
          <p14:tracePt t="35585" x="2863850" y="3886200"/>
          <p14:tracePt t="35602" x="2857500" y="3930650"/>
          <p14:tracePt t="35618" x="2844800" y="3975100"/>
          <p14:tracePt t="35622" x="2844800" y="3994150"/>
          <p14:tracePt t="35635" x="2838450" y="4006850"/>
          <p14:tracePt t="35651" x="2838450" y="4013200"/>
          <p14:tracePt t="36086" x="2838450" y="4000500"/>
          <p14:tracePt t="36094" x="2832100" y="4000500"/>
          <p14:tracePt t="36102" x="2832100" y="3994150"/>
          <p14:tracePt t="36102" x="0" y="0"/>
        </p14:tracePtLst>
        <p14:tracePtLst>
          <p14:tracePt t="41583" x="2762250" y="4724400"/>
          <p14:tracePt t="42430" x="2774950" y="4724400"/>
          <p14:tracePt t="42443" x="2787650" y="4724400"/>
          <p14:tracePt t="42451" x="2800350" y="4730750"/>
          <p14:tracePt t="42467" x="2832100" y="4737100"/>
          <p14:tracePt t="42484" x="2889250" y="4737100"/>
          <p14:tracePt t="42501" x="2914650" y="4730750"/>
          <p14:tracePt t="42517" x="2946400" y="4724400"/>
          <p14:tracePt t="42534" x="2965450" y="4711700"/>
          <p14:tracePt t="42551" x="2990850" y="4705350"/>
          <p14:tracePt t="42567" x="2997200" y="4699000"/>
          <p14:tracePt t="42586" x="3016250" y="4692650"/>
          <p14:tracePt t="42601" x="3035300" y="4686300"/>
          <p14:tracePt t="42617" x="3054350" y="4679950"/>
          <p14:tracePt t="42634" x="3079750" y="4667250"/>
          <p14:tracePt t="42651" x="3105150" y="4654550"/>
          <p14:tracePt t="42667" x="3136900" y="4641850"/>
          <p14:tracePt t="42669" x="3149600" y="4635500"/>
          <p14:tracePt t="42684" x="3168650" y="4629150"/>
          <p14:tracePt t="42701" x="3181350" y="4622800"/>
          <p14:tracePt t="42717" x="3187700" y="4616450"/>
          <p14:tracePt t="42734" x="3194050" y="4610100"/>
          <p14:tracePt t="42751" x="3219450" y="4610100"/>
          <p14:tracePt t="42767" x="3238500" y="4610100"/>
          <p14:tracePt t="42784" x="3276600" y="4610100"/>
          <p14:tracePt t="42801" x="3327400" y="4603750"/>
          <p14:tracePt t="42817" x="3371850" y="4591050"/>
          <p14:tracePt t="42836" x="3390900" y="4591050"/>
          <p14:tracePt t="42838" x="3409950" y="4584700"/>
          <p14:tracePt t="42851" x="3416300" y="4584700"/>
          <p14:tracePt t="42869" x="3429000" y="4584700"/>
          <p14:tracePt t="42885" x="3435350" y="4584700"/>
          <p14:tracePt t="42901" x="3448050" y="4584700"/>
          <p14:tracePt t="42917" x="3467100" y="4584700"/>
          <p14:tracePt t="42934" x="3492500" y="4584700"/>
          <p14:tracePt t="42951" x="3511550" y="4584700"/>
          <p14:tracePt t="42967" x="3543300" y="4584700"/>
          <p14:tracePt t="42984" x="3587750" y="4591050"/>
          <p14:tracePt t="43001" x="3632200" y="4603750"/>
          <p14:tracePt t="43018" x="3670300" y="4603750"/>
          <p14:tracePt t="43034" x="3689350" y="4610100"/>
          <p14:tracePt t="43350" x="3695700" y="4610100"/>
          <p14:tracePt t="43366" x="3702050" y="4610100"/>
          <p14:tracePt t="43374" x="3714750" y="4610100"/>
          <p14:tracePt t="43384" x="3721100" y="4610100"/>
          <p14:tracePt t="43403" x="3740150" y="4603750"/>
          <p14:tracePt t="43406" x="3752850" y="4597400"/>
          <p14:tracePt t="43417" x="3765550" y="4597400"/>
          <p14:tracePt t="43436" x="3797300" y="4597400"/>
          <p14:tracePt t="43451" x="3803650" y="4597400"/>
          <p14:tracePt t="43469" x="3822700" y="4584700"/>
          <p14:tracePt t="43502" x="3829050" y="4584700"/>
          <p14:tracePt t="43574" x="3829050" y="4578350"/>
          <p14:tracePt t="43597" x="3816350" y="4572000"/>
          <p14:tracePt t="43606" x="3810000" y="4565650"/>
          <p14:tracePt t="43618" x="3797300" y="4565650"/>
          <p14:tracePt t="43634" x="3759200" y="4552950"/>
          <p14:tracePt t="43653" x="3689350" y="4546600"/>
          <p14:tracePt t="43668" x="3625850" y="4546600"/>
          <p14:tracePt t="43685" x="3556000" y="4546600"/>
          <p14:tracePt t="43701" x="3467100" y="4559300"/>
          <p14:tracePt t="43719" x="3333750" y="4597400"/>
          <p14:tracePt t="43735" x="3175000" y="4641850"/>
          <p14:tracePt t="43751" x="2997200" y="4692650"/>
          <p14:tracePt t="43767" x="2863850" y="4724400"/>
          <p14:tracePt t="43784" x="2762250" y="4743450"/>
          <p14:tracePt t="43801" x="2698750" y="4756150"/>
          <p14:tracePt t="43817" x="2667000" y="4762500"/>
          <p14:tracePt t="43836" x="2647950" y="4762500"/>
          <p14:tracePt t="43854" x="2641600" y="4762500"/>
          <p14:tracePt t="43918" x="2641600" y="4768850"/>
          <p14:tracePt t="43926" x="2641600" y="4775200"/>
          <p14:tracePt t="43934" x="2641600" y="4781550"/>
          <p14:tracePt t="43951" x="2641600" y="4794250"/>
          <p14:tracePt t="43969" x="2647950" y="4806950"/>
          <p14:tracePt t="43986" x="2667000" y="4819650"/>
          <p14:tracePt t="44001" x="2686050" y="4838700"/>
          <p14:tracePt t="44017" x="2705100" y="4838700"/>
          <p14:tracePt t="44034" x="2730500" y="4845050"/>
          <p14:tracePt t="44051" x="2774950" y="4851400"/>
          <p14:tracePt t="44067" x="2832100" y="4851400"/>
          <p14:tracePt t="44068" x="2863850" y="4857750"/>
          <p14:tracePt t="44084" x="2959100" y="4864100"/>
          <p14:tracePt t="44101" x="3060700" y="4864100"/>
          <p14:tracePt t="44118" x="3155950" y="4864100"/>
          <p14:tracePt t="44134" x="3232150" y="4864100"/>
          <p14:tracePt t="44152" x="3282950" y="4864100"/>
          <p14:tracePt t="44168" x="3295650" y="4851400"/>
          <p14:tracePt t="44185" x="3302000" y="4845050"/>
          <p14:tracePt t="44201" x="3308350" y="4845050"/>
          <p14:tracePt t="44217" x="3314700" y="4838700"/>
          <p14:tracePt t="44234" x="3321050" y="4838700"/>
          <p14:tracePt t="44251" x="3333750" y="4826000"/>
          <p14:tracePt t="44267" x="3340100" y="4819650"/>
          <p14:tracePt t="44271" x="3352800" y="4813300"/>
          <p14:tracePt t="44284" x="3359150" y="4806950"/>
          <p14:tracePt t="44301" x="3371850" y="4800600"/>
          <p14:tracePt t="44317" x="3390900" y="4781550"/>
          <p14:tracePt t="44336" x="3409950" y="4775200"/>
          <p14:tracePt t="44351" x="3429000" y="4762500"/>
          <p14:tracePt t="44368" x="3460750" y="4749800"/>
          <p14:tracePt t="44384" x="3479800" y="4737100"/>
          <p14:tracePt t="44401" x="3492500" y="4730750"/>
          <p14:tracePt t="44418" x="3511550" y="4724400"/>
          <p14:tracePt t="44435" x="3530600" y="4705350"/>
          <p14:tracePt t="44436" x="3536950" y="4705350"/>
          <p14:tracePt t="44451" x="3549650" y="4699000"/>
          <p14:tracePt t="44470" x="3568700" y="4686300"/>
          <p14:tracePt t="44486" x="3581400" y="4686300"/>
          <p14:tracePt t="44501" x="3606800" y="4686300"/>
          <p14:tracePt t="44519" x="3644900" y="4686300"/>
          <p14:tracePt t="44534" x="3714750" y="4692650"/>
          <p14:tracePt t="44551" x="3778250" y="4711700"/>
          <p14:tracePt t="44567" x="3841750" y="4718050"/>
          <p14:tracePt t="44585" x="3886200" y="4718050"/>
          <p14:tracePt t="44601" x="3917950" y="4718050"/>
          <p14:tracePt t="44619" x="3937000" y="4711700"/>
          <p14:tracePt t="44634" x="3949700" y="4699000"/>
          <p14:tracePt t="44637" x="3962400" y="4692650"/>
          <p14:tracePt t="44651" x="3962400" y="4686300"/>
          <p14:tracePt t="44668" x="3968750" y="4673600"/>
          <p14:tracePt t="44685" x="3975100" y="4667250"/>
          <p14:tracePt t="44701" x="3981450" y="4660900"/>
          <p14:tracePt t="44719" x="3981450" y="4654550"/>
          <p14:tracePt t="44734" x="3987800" y="4648200"/>
          <p14:tracePt t="44751" x="3994150" y="4635500"/>
          <p14:tracePt t="44767" x="4000500" y="4629150"/>
          <p14:tracePt t="44786" x="4006850" y="4616450"/>
          <p14:tracePt t="44801" x="4019550" y="4603750"/>
          <p14:tracePt t="44817" x="4032250" y="4584700"/>
          <p14:tracePt t="44836" x="4032250" y="4565650"/>
          <p14:tracePt t="44851" x="4038600" y="4552950"/>
          <p14:tracePt t="44868" x="4038600" y="4533900"/>
          <p14:tracePt t="44884" x="4038600" y="4514850"/>
          <p14:tracePt t="44902" x="4025900" y="4502150"/>
          <p14:tracePt t="44917" x="3994150" y="4489450"/>
          <p14:tracePt t="44935" x="3949700" y="4470400"/>
          <p14:tracePt t="44951" x="3886200" y="4457700"/>
          <p14:tracePt t="44969" x="3790950" y="4451350"/>
          <p14:tracePt t="44984" x="3670300" y="4445000"/>
          <p14:tracePt t="45001" x="3549650" y="4438650"/>
          <p14:tracePt t="45017" x="3441700" y="4438650"/>
          <p14:tracePt t="45036" x="3340100" y="4438650"/>
          <p14:tracePt t="45051" x="3308350" y="4438650"/>
          <p14:tracePt t="45067" x="3251200" y="4438650"/>
          <p14:tracePt t="45070" x="3213100" y="4438650"/>
          <p14:tracePt t="45085" x="3136900" y="4438650"/>
          <p14:tracePt t="45100" x="3054350" y="4438650"/>
          <p14:tracePt t="45117" x="2952750" y="4445000"/>
          <p14:tracePt t="45134" x="2851150" y="4470400"/>
          <p14:tracePt t="45150" x="2768600" y="4508500"/>
          <p14:tracePt t="45167" x="2692400" y="4552950"/>
          <p14:tracePt t="45184" x="2628900" y="4610100"/>
          <p14:tracePt t="45200" x="2609850" y="4641850"/>
          <p14:tracePt t="45217" x="2597150" y="4654550"/>
          <p14:tracePt t="45234" x="2590800" y="4667250"/>
          <p14:tracePt t="45251" x="2584450" y="4667250"/>
          <p14:tracePt t="45268" x="2584450" y="4673600"/>
          <p14:tracePt t="45284" x="2584450" y="4686300"/>
          <p14:tracePt t="45301" x="2584450" y="4699000"/>
          <p14:tracePt t="45317" x="2584450" y="4724400"/>
          <p14:tracePt t="45335" x="2584450" y="4762500"/>
          <p14:tracePt t="45351" x="2597150" y="4806950"/>
          <p14:tracePt t="45367" x="2609850" y="4845050"/>
          <p14:tracePt t="45384" x="2635250" y="4883150"/>
          <p14:tracePt t="45401" x="2679700" y="4908550"/>
          <p14:tracePt t="45417" x="2730500" y="4927600"/>
          <p14:tracePt t="45434" x="2800350" y="4940300"/>
          <p14:tracePt t="45451" x="2914650" y="4940300"/>
          <p14:tracePt t="45467" x="3035300" y="4940300"/>
          <p14:tracePt t="45484" x="3276600" y="4927600"/>
          <p14:tracePt t="45501" x="3435350" y="4908550"/>
          <p14:tracePt t="45517" x="3581400" y="4883150"/>
          <p14:tracePt t="45534" x="3702050" y="4864100"/>
          <p14:tracePt t="45551" x="3790950" y="4845050"/>
          <p14:tracePt t="45567" x="3854450" y="4838700"/>
          <p14:tracePt t="45586" x="3892550" y="4819650"/>
          <p14:tracePt t="45601" x="3911600" y="4813300"/>
          <p14:tracePt t="45618" x="3930650" y="4794250"/>
          <p14:tracePt t="45622" x="3937000" y="4781550"/>
          <p14:tracePt t="45636" x="3943350" y="4775200"/>
          <p14:tracePt t="45637" x="3956050" y="4768850"/>
          <p14:tracePt t="45651" x="3956050" y="4756150"/>
          <p14:tracePt t="45667" x="3962400" y="4743450"/>
          <p14:tracePt t="45684" x="3975100" y="4737100"/>
          <p14:tracePt t="45700" x="3987800" y="4724400"/>
          <p14:tracePt t="45717" x="4000500" y="4718050"/>
          <p14:tracePt t="45734" x="4013200" y="4711700"/>
          <p14:tracePt t="45751" x="4019550" y="4705350"/>
          <p14:tracePt t="45767" x="4025900" y="4692650"/>
          <p14:tracePt t="45784" x="4032250" y="4686300"/>
          <p14:tracePt t="45801" x="4032250" y="4679950"/>
          <p14:tracePt t="45817" x="4032250" y="4673600"/>
          <p14:tracePt t="45836" x="4032250" y="4660900"/>
          <p14:tracePt t="45851" x="4025900" y="4635500"/>
          <p14:tracePt t="45854" x="4019550" y="4629150"/>
          <p14:tracePt t="45869" x="3975100" y="4591050"/>
          <p14:tracePt t="45884" x="3905250" y="4546600"/>
          <p14:tracePt t="45902" x="3803650" y="4502150"/>
          <p14:tracePt t="45917" x="3708400" y="4470400"/>
          <p14:tracePt t="45934" x="3600450" y="4438650"/>
          <p14:tracePt t="45951" x="3505200" y="4419600"/>
          <p14:tracePt t="45967" x="3429000" y="4413250"/>
          <p14:tracePt t="45984" x="3384550" y="4413250"/>
          <p14:tracePt t="46001" x="3346450" y="4413250"/>
          <p14:tracePt t="46017" x="3314700" y="4425950"/>
          <p14:tracePt t="46034" x="3289300" y="4445000"/>
          <p14:tracePt t="46051" x="3263900" y="4464050"/>
          <p14:tracePt t="46052" x="3257550" y="4470400"/>
          <p14:tracePt t="46067" x="3244850" y="4476750"/>
          <p14:tracePt t="46086" x="3225800" y="4489450"/>
          <p14:tracePt t="46101" x="3194050" y="4508500"/>
          <p14:tracePt t="46118" x="3168650" y="4521200"/>
          <p14:tracePt t="46136" x="3136900" y="4540250"/>
          <p14:tracePt t="46151" x="3111500" y="4559300"/>
          <p14:tracePt t="46167" x="3086100" y="4578350"/>
          <p14:tracePt t="46184" x="3073400" y="4591050"/>
          <p14:tracePt t="46201" x="3054350" y="4610100"/>
          <p14:tracePt t="46217" x="3041650" y="4629150"/>
          <p14:tracePt t="46234" x="3028950" y="4654550"/>
          <p14:tracePt t="46237" x="3028950" y="4679950"/>
          <p14:tracePt t="46251" x="3022600" y="4686300"/>
          <p14:tracePt t="46267" x="3016250" y="4711700"/>
          <p14:tracePt t="46284" x="3009900" y="4737100"/>
          <p14:tracePt t="46301" x="3009900" y="4749800"/>
          <p14:tracePt t="46317" x="3009900" y="4762500"/>
          <p14:tracePt t="46336" x="3009900" y="4775200"/>
          <p14:tracePt t="46351" x="3016250" y="4775200"/>
          <p14:tracePt t="46369" x="3022600" y="4781550"/>
          <p14:tracePt t="46385" x="3041650" y="4800600"/>
          <p14:tracePt t="46403" x="3073400" y="4813300"/>
          <p14:tracePt t="46417" x="3117850" y="4832350"/>
          <p14:tracePt t="46434" x="3181350" y="4851400"/>
          <p14:tracePt t="46451" x="3251200" y="4864100"/>
          <p14:tracePt t="46467" x="3327400" y="4870450"/>
          <p14:tracePt t="46468" x="3352800" y="4870450"/>
          <p14:tracePt t="46484" x="3384550" y="4876800"/>
          <p14:tracePt t="46501" x="3403600" y="4876800"/>
          <p14:tracePt t="46517" x="3422650" y="4876800"/>
          <p14:tracePt t="46534" x="3441700" y="4876800"/>
          <p14:tracePt t="46551" x="3473450" y="4876800"/>
          <p14:tracePt t="46567" x="3492500" y="4876800"/>
          <p14:tracePt t="46586" x="3505200" y="4876800"/>
          <p14:tracePt t="46653" x="3511550" y="4876800"/>
          <p14:tracePt t="46661" x="3517900" y="4876800"/>
          <p14:tracePt t="46669" x="3530600" y="4876800"/>
          <p14:tracePt t="46684" x="3549650" y="4876800"/>
          <p14:tracePt t="46700" x="3676650" y="4870450"/>
          <p14:tracePt t="46717" x="3816350" y="4845050"/>
          <p14:tracePt t="46734" x="3943350" y="4806950"/>
          <p14:tracePt t="46750" x="4032250" y="4768850"/>
          <p14:tracePt t="46767" x="4070350" y="4743450"/>
          <p14:tracePt t="46784" x="4083050" y="4730750"/>
          <p14:tracePt t="46800" x="4089400" y="4724400"/>
          <p14:tracePt t="46821" x="4089400" y="4718050"/>
          <p14:tracePt t="46845" x="4089400" y="4711700"/>
          <p14:tracePt t="46853" x="4089400" y="4705350"/>
          <p14:tracePt t="46868" x="4089400" y="4692650"/>
          <p14:tracePt t="46884" x="4089400" y="4673600"/>
          <p14:tracePt t="46902" x="4076700" y="4629150"/>
          <p14:tracePt t="46917" x="4064000" y="4597400"/>
          <p14:tracePt t="46934" x="4044950" y="4572000"/>
          <p14:tracePt t="46950" x="4025900" y="4546600"/>
          <p14:tracePt t="46967" x="4000500" y="4527550"/>
          <p14:tracePt t="46984" x="3968750" y="4508500"/>
          <p14:tracePt t="47000" x="3937000" y="4502150"/>
          <p14:tracePt t="47017" x="3879850" y="4489450"/>
          <p14:tracePt t="47034" x="3803650" y="4476750"/>
          <p14:tracePt t="47050" x="3708400" y="4464050"/>
          <p14:tracePt t="47067" x="3606800" y="4464050"/>
          <p14:tracePt t="47068" x="3556000" y="4464050"/>
          <p14:tracePt t="47085" x="3448050" y="4464050"/>
          <p14:tracePt t="47100" x="3365500" y="4476750"/>
          <p14:tracePt t="47118" x="3276600" y="4495800"/>
          <p14:tracePt t="47134" x="3213100" y="4508500"/>
          <p14:tracePt t="47151" x="3162300" y="4521200"/>
          <p14:tracePt t="47168" x="3143250" y="4533900"/>
          <p14:tracePt t="47184" x="3130550" y="4546600"/>
          <p14:tracePt t="47200" x="3117850" y="4559300"/>
          <p14:tracePt t="47218" x="3111500" y="4578350"/>
          <p14:tracePt t="47234" x="3098800" y="4591050"/>
          <p14:tracePt t="47250" x="3079750" y="4622800"/>
          <p14:tracePt t="47267" x="3054350" y="4648200"/>
          <p14:tracePt t="47284" x="3035300" y="4679950"/>
          <p14:tracePt t="47300" x="3016250" y="4711700"/>
          <p14:tracePt t="47317" x="3016250" y="4718050"/>
          <p14:tracePt t="47335" x="3016250" y="4730750"/>
          <p14:tracePt t="47365" x="3016250" y="4737100"/>
          <p14:tracePt t="47381" x="3016250" y="4743450"/>
          <p14:tracePt t="47398" x="3016250" y="4749800"/>
          <p14:tracePt t="47405" x="3028950" y="4756150"/>
          <p14:tracePt t="47417" x="3035300" y="4768850"/>
          <p14:tracePt t="47435" x="3060700" y="4781550"/>
          <p14:tracePt t="47451" x="3098800" y="4800600"/>
          <p14:tracePt t="47469" x="3162300" y="4813300"/>
          <p14:tracePt t="47484" x="3187700" y="4819650"/>
          <p14:tracePt t="47500" x="3251200" y="4819650"/>
          <p14:tracePt t="47517" x="3282950" y="4819650"/>
          <p14:tracePt t="47534" x="3333750" y="4819650"/>
          <p14:tracePt t="47550" x="3378200" y="4819650"/>
          <p14:tracePt t="47567" x="3448050" y="4806950"/>
          <p14:tracePt t="47585" x="3536950" y="4800600"/>
          <p14:tracePt t="47600" x="3632200" y="4794250"/>
          <p14:tracePt t="47618" x="3714750" y="4794250"/>
          <p14:tracePt t="47634" x="3797300" y="4787900"/>
          <p14:tracePt t="47651" x="3848100" y="4781550"/>
          <p14:tracePt t="47668" x="3892550" y="4768850"/>
          <p14:tracePt t="47685" x="3905250" y="4762500"/>
          <p14:tracePt t="47718" x="3905250" y="4756150"/>
          <p14:tracePt t="47757" x="3911600" y="4756150"/>
          <p14:tracePt t="47774" x="3911600" y="4749800"/>
          <p14:tracePt t="47781" x="3917950" y="4749800"/>
          <p14:tracePt t="47805" x="3924300" y="4749800"/>
          <p14:tracePt t="48054" x="3924300" y="4743450"/>
          <p14:tracePt t="48062" x="3930650" y="4743450"/>
          <p14:tracePt t="48078" x="3937000" y="4743450"/>
          <p14:tracePt t="48087" x="3937000" y="4737100"/>
          <p14:tracePt t="48102" x="3943350" y="4737100"/>
          <p14:tracePt t="48118" x="3949700" y="4724400"/>
          <p14:tracePt t="48134" x="3956050" y="4724400"/>
          <p14:tracePt t="48152" x="3956050" y="4718050"/>
          <p14:tracePt t="48389" x="3962400" y="4718050"/>
          <p14:tracePt t="48406" x="3962400" y="4711700"/>
          <p14:tracePt t="48421" x="3968750" y="4711700"/>
          <p14:tracePt t="48430" x="3968750" y="4705350"/>
          <p14:tracePt t="48437" x="3975100" y="4699000"/>
          <p14:tracePt t="48450" x="3981450" y="4686300"/>
          <p14:tracePt t="48470" x="3994150" y="4660900"/>
          <p14:tracePt t="48485" x="4013200" y="4635500"/>
          <p14:tracePt t="48501" x="4032250" y="4597400"/>
          <p14:tracePt t="48517" x="4051300" y="4559300"/>
          <p14:tracePt t="48534" x="4076700" y="4508500"/>
          <p14:tracePt t="48551" x="4102100" y="4457700"/>
          <p14:tracePt t="48567" x="4140200" y="4400550"/>
          <p14:tracePt t="48584" x="4165600" y="4349750"/>
          <p14:tracePt t="48601" x="4197350" y="4298950"/>
          <p14:tracePt t="48619" x="4235450" y="4241800"/>
          <p14:tracePt t="48620" x="4248150" y="4222750"/>
          <p14:tracePt t="48634" x="4260850" y="4191000"/>
          <p14:tracePt t="48652" x="4318000" y="4121150"/>
          <p14:tracePt t="48668" x="4362450" y="4064000"/>
          <p14:tracePt t="48685" x="4413250" y="4013200"/>
          <p14:tracePt t="48701" x="4476750" y="3968750"/>
          <p14:tracePt t="48719" x="4540250" y="3917950"/>
          <p14:tracePt t="48734" x="4610100" y="3879850"/>
          <p14:tracePt t="48751" x="4673600" y="3841750"/>
          <p14:tracePt t="48767" x="4711700" y="3810000"/>
          <p14:tracePt t="48786" x="4743450" y="3778250"/>
          <p14:tracePt t="48801" x="4775200" y="3746500"/>
          <p14:tracePt t="48817" x="4794250" y="3733800"/>
          <p14:tracePt t="48835" x="4813300" y="3714750"/>
          <p14:tracePt t="48851" x="4826000" y="3702050"/>
          <p14:tracePt t="48868" x="4832350" y="3702050"/>
          <p14:tracePt t="48885" x="4838700" y="3702050"/>
          <p14:tracePt t="48926" x="4845050" y="3702050"/>
          <p14:tracePt t="48934" x="4851400" y="3702050"/>
          <p14:tracePt t="48949" x="4851400" y="3708400"/>
          <p14:tracePt t="49230" x="4845050" y="3708400"/>
          <p14:tracePt t="49390" x="4845050" y="3714750"/>
          <p14:tracePt t="49638" x="4851400" y="3708400"/>
          <p14:tracePt t="49645" x="4864100" y="3702050"/>
          <p14:tracePt t="49653" x="4870450" y="3689350"/>
          <p14:tracePt t="49667" x="4889500" y="3657600"/>
          <p14:tracePt t="49684" x="4997450" y="3530600"/>
          <p14:tracePt t="49700" x="5086350" y="3422650"/>
          <p14:tracePt t="49717" x="5181600" y="3308350"/>
          <p14:tracePt t="49734" x="5289550" y="3168650"/>
          <p14:tracePt t="49750" x="5403850" y="3009900"/>
          <p14:tracePt t="49767" x="5524500" y="2832100"/>
          <p14:tracePt t="49784" x="5632450" y="2686050"/>
          <p14:tracePt t="49801" x="5715000" y="2552700"/>
          <p14:tracePt t="49817" x="5797550" y="2432050"/>
          <p14:tracePt t="49836" x="5880100" y="2336800"/>
          <p14:tracePt t="49851" x="5899150" y="2311400"/>
          <p14:tracePt t="49853" x="5905500" y="2305050"/>
          <p14:tracePt t="49867" x="5918200" y="2298700"/>
          <p14:tracePt t="49871" x="5918200" y="2292350"/>
          <p14:tracePt t="50102" x="5918200" y="2298700"/>
          <p14:tracePt t="50109" x="5911850" y="2298700"/>
          <p14:tracePt t="50118" x="5905500" y="2305050"/>
          <p14:tracePt t="50135" x="5899150" y="2305050"/>
          <p14:tracePt t="50152" x="5886450" y="2311400"/>
          <p14:tracePt t="50168" x="5861050" y="2311400"/>
          <p14:tracePt t="50185" x="5842000" y="2305050"/>
          <p14:tracePt t="50201" x="5803900" y="2279650"/>
          <p14:tracePt t="50219" x="5759450" y="2247900"/>
          <p14:tracePt t="50221" x="5734050" y="2228850"/>
          <p14:tracePt t="50234" x="5702300" y="2209800"/>
          <p14:tracePt t="50251" x="5657850" y="2178050"/>
          <p14:tracePt t="50267" x="5619750" y="2152650"/>
          <p14:tracePt t="50269" x="5607050" y="2152650"/>
          <p14:tracePt t="50284" x="5594350" y="2152650"/>
          <p14:tracePt t="50300" x="5556250" y="2152650"/>
          <p14:tracePt t="50317" x="5530850" y="2171700"/>
          <p14:tracePt t="50336" x="5505450" y="2209800"/>
          <p14:tracePt t="50351" x="5480050" y="2260600"/>
          <p14:tracePt t="50368" x="5461000" y="2305050"/>
          <p14:tracePt t="50385" x="5441950" y="2355850"/>
          <p14:tracePt t="50402" x="5441950" y="2400300"/>
          <p14:tracePt t="50405" x="5435600" y="2419350"/>
          <p14:tracePt t="50417" x="5429250" y="2451100"/>
          <p14:tracePt t="50435" x="5429250" y="2508250"/>
          <p14:tracePt t="50437" x="5429250" y="2533650"/>
          <p14:tracePt t="50450" x="5429250" y="2571750"/>
          <p14:tracePt t="50469" x="5429250" y="2660650"/>
          <p14:tracePt t="50484" x="5441950" y="2711450"/>
          <p14:tracePt t="50501" x="5448300" y="2762250"/>
          <p14:tracePt t="50517" x="5467350" y="2794000"/>
          <p14:tracePt t="50534" x="5473700" y="2813050"/>
          <p14:tracePt t="50566" x="5480050" y="2813050"/>
          <p14:tracePt t="50573" x="5492750" y="2806700"/>
          <p14:tracePt t="50586" x="5505450" y="2794000"/>
          <p14:tracePt t="50600" x="5543550" y="2749550"/>
          <p14:tracePt t="50618" x="5575300" y="2705100"/>
          <p14:tracePt t="50634" x="5607050" y="2654300"/>
          <p14:tracePt t="50636" x="5626100" y="2635250"/>
          <p14:tracePt t="50652" x="5651500" y="2603500"/>
          <p14:tracePt t="50668" x="5664200" y="2590800"/>
          <p14:tracePt t="50670" x="5670550" y="2578100"/>
          <p14:tracePt t="50685" x="5683250" y="2571750"/>
          <p14:tracePt t="50720" x="5689600" y="2571750"/>
          <p14:tracePt t="50751" x="5689600" y="2565400"/>
          <p14:tracePt t="50758" x="5695950" y="2552700"/>
          <p14:tracePt t="50767" x="5702300" y="2546350"/>
          <p14:tracePt t="50784" x="5708650" y="2520950"/>
          <p14:tracePt t="50801" x="5715000" y="2489200"/>
          <p14:tracePt t="50817" x="5715000" y="2451100"/>
          <p14:tracePt t="50836" x="5715000" y="2425700"/>
          <p14:tracePt t="50838" x="5708650" y="2413000"/>
          <p14:tracePt t="50851" x="5708650" y="2406650"/>
          <p14:tracePt t="50868" x="5689600" y="2387600"/>
          <p14:tracePt t="50894" x="5683250" y="2387600"/>
          <p14:tracePt t="50901" x="5676900" y="2387600"/>
          <p14:tracePt t="50918" x="5651500" y="2387600"/>
          <p14:tracePt t="50935" x="5632450" y="2387600"/>
          <p14:tracePt t="50951" x="5600700" y="2393950"/>
          <p14:tracePt t="50969" x="5575300" y="2406650"/>
          <p14:tracePt t="50984" x="5562600" y="2413000"/>
          <p14:tracePt t="51001" x="5549900" y="2419350"/>
          <p14:tracePt t="51018" x="5530850" y="2432050"/>
          <p14:tracePt t="51034" x="5518150" y="2457450"/>
          <p14:tracePt t="51050" x="5511800" y="2476500"/>
          <p14:tracePt t="51053" x="5505450" y="2495550"/>
          <p14:tracePt t="51067" x="5499100" y="2508250"/>
          <p14:tracePt t="51086" x="5499100" y="2565400"/>
          <p14:tracePt t="51101" x="5492750" y="2597150"/>
          <p14:tracePt t="51117" x="5492750" y="2622550"/>
          <p14:tracePt t="51134" x="5492750" y="2647950"/>
          <p14:tracePt t="51152" x="5492750" y="2654300"/>
          <p14:tracePt t="51168" x="5492750" y="2660650"/>
          <p14:tracePt t="53773"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667000" y="4419600"/>
            <a:ext cx="4611688" cy="1633538"/>
          </a:xfrm>
        </p:spPr>
        <p:txBody>
          <a:bodyPr>
            <a:normAutofit fontScale="90000"/>
          </a:bodyPr>
          <a:lstStyle/>
          <a:p>
            <a:r>
              <a:rPr lang="en-US" dirty="0" smtClean="0"/>
              <a:t>1. Theory </a:t>
            </a:r>
            <a:r>
              <a:rPr lang="en-US" dirty="0"/>
              <a:t>of </a:t>
            </a:r>
            <a:r>
              <a:rPr lang="en-US" dirty="0" smtClean="0"/>
              <a:t>Winter Testing</a:t>
            </a:r>
            <a:r>
              <a:rPr lang="en-US" dirty="0"/>
              <a:t/>
            </a:r>
            <a:br>
              <a:rPr lang="en-US" dirty="0"/>
            </a:br>
            <a:r>
              <a:rPr lang="en-US" dirty="0" smtClean="0"/>
              <a:t>2. Planting</a:t>
            </a:r>
            <a:r>
              <a:rPr lang="en-US" dirty="0"/>
              <a:t/>
            </a:r>
            <a:br>
              <a:rPr lang="en-US" dirty="0"/>
            </a:br>
            <a:r>
              <a:rPr lang="en-US" dirty="0" smtClean="0"/>
              <a:t>3. Inspection</a:t>
            </a:r>
            <a:r>
              <a:rPr lang="en-US" dirty="0"/>
              <a:t/>
            </a:r>
            <a:br>
              <a:rPr lang="en-US" dirty="0"/>
            </a:br>
            <a:r>
              <a:rPr lang="en-US" dirty="0" smtClean="0"/>
              <a:t>4. Data </a:t>
            </a:r>
            <a:r>
              <a:rPr lang="en-US" dirty="0"/>
              <a:t>Summary</a:t>
            </a:r>
            <a:br>
              <a:rPr lang="en-US" dirty="0"/>
            </a:br>
            <a:r>
              <a:rPr lang="en-US" dirty="0" smtClean="0"/>
              <a:t>5. Questions/Discussion</a:t>
            </a:r>
            <a:r>
              <a:rPr lang="en-US" dirty="0"/>
              <a:t/>
            </a:r>
            <a:br>
              <a:rPr lang="en-US" dirty="0"/>
            </a:br>
            <a:endParaRPr lang="en-US" dirty="0"/>
          </a:p>
        </p:txBody>
      </p:sp>
      <p:pic>
        <p:nvPicPr>
          <p:cNvPr id="2050" name="Picture 2"/>
          <p:cNvPicPr>
            <a:picLocks noGrp="1" noChangeAspect="1" noChangeArrowheads="1"/>
          </p:cNvPicPr>
          <p:nvPr>
            <p:ph type="pic" idx="1"/>
          </p:nvPr>
        </p:nvPicPr>
        <p:blipFill>
          <a:blip r:embed="rId6" cstate="print">
            <a:extLst>
              <a:ext uri="{28A0092B-C50C-407E-A947-70E740481C1C}">
                <a14:useLocalDpi xmlns:a14="http://schemas.microsoft.com/office/drawing/2010/main" val="0"/>
              </a:ext>
            </a:extLst>
          </a:blip>
          <a:stretch>
            <a:fillRect/>
          </a:stretch>
        </p:blipFill>
        <p:spPr bwMode="auto">
          <a:xfrm>
            <a:off x="2039144" y="533400"/>
            <a:ext cx="4913312" cy="368498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4903087"/>
      </p:ext>
    </p:extLst>
  </p:cSld>
  <p:clrMapOvr>
    <a:masterClrMapping/>
  </p:clrMapOvr>
  <mc:AlternateContent xmlns:mc="http://schemas.openxmlformats.org/markup-compatibility/2006" xmlns:p14="http://schemas.microsoft.com/office/powerpoint/2010/main">
    <mc:Choice Requires="p14">
      <p:transition spd="slow" p14:dur="2000" advTm="11623"/>
    </mc:Choice>
    <mc:Fallback xmlns="">
      <p:transition spd="slow" advTm="1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normAutofit/>
          </a:bodyPr>
          <a:lstStyle/>
          <a:p>
            <a:r>
              <a:rPr lang="en-US" dirty="0" smtClean="0"/>
              <a:t>Russets</a:t>
            </a:r>
            <a:r>
              <a:rPr lang="en-US" dirty="0"/>
              <a:t>: </a:t>
            </a:r>
            <a:r>
              <a:rPr lang="en-US" dirty="0" smtClean="0"/>
              <a:t>118 Lots</a:t>
            </a:r>
            <a:r>
              <a:rPr lang="en-US" dirty="0"/>
              <a:t>; </a:t>
            </a:r>
            <a:r>
              <a:rPr lang="en-US" dirty="0" smtClean="0"/>
              <a:t>3,118 Acres</a:t>
            </a:r>
            <a:br>
              <a:rPr lang="en-US" dirty="0" smtClean="0"/>
            </a:br>
            <a:r>
              <a:rPr lang="en-US" sz="2400" dirty="0" smtClean="0"/>
              <a:t>2,200 Acres Eligible, 918 Acres Ineligible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76454297"/>
              </p:ext>
            </p:extLst>
          </p:nvPr>
        </p:nvGraphicFramePr>
        <p:xfrm>
          <a:off x="457200" y="1600200"/>
          <a:ext cx="8229600" cy="4800600"/>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9349876"/>
      </p:ext>
    </p:extLst>
  </p:cSld>
  <p:clrMapOvr>
    <a:masterClrMapping/>
  </p:clrMapOvr>
  <mc:AlternateContent xmlns:mc="http://schemas.openxmlformats.org/markup-compatibility/2006" xmlns:p14="http://schemas.microsoft.com/office/powerpoint/2010/main">
    <mc:Choice Requires="p14">
      <p:transition spd="slow" p14:dur="2000" advTm="36991"/>
    </mc:Choice>
    <mc:Fallback xmlns="">
      <p:transition spd="slow" advTm="3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449" x="2768600" y="4438650"/>
          <p14:tracePt t="14833" x="2768600" y="4445000"/>
          <p14:tracePt t="14847" x="2781300" y="4451350"/>
          <p14:tracePt t="14865" x="2825750" y="4451350"/>
          <p14:tracePt t="14881" x="2857500" y="4457700"/>
          <p14:tracePt t="14898" x="2882900" y="4457700"/>
          <p14:tracePt t="14914" x="2914650" y="4457700"/>
          <p14:tracePt t="14931" x="2946400" y="4457700"/>
          <p14:tracePt t="14948" x="2959100" y="4451350"/>
          <p14:tracePt t="14964" x="2971800" y="4445000"/>
          <p14:tracePt t="14967" x="2978150" y="4445000"/>
          <p14:tracePt t="14981" x="2990850" y="4438650"/>
          <p14:tracePt t="14998" x="2997200" y="4438650"/>
          <p14:tracePt t="15014" x="3009900" y="4432300"/>
          <p14:tracePt t="15031" x="3016250" y="4425950"/>
          <p14:tracePt t="15048" x="3028950" y="4419600"/>
          <p14:tracePt t="15065" x="3035300" y="4413250"/>
          <p14:tracePt t="15082" x="3048000" y="4406900"/>
          <p14:tracePt t="15098" x="3060700" y="4394200"/>
          <p14:tracePt t="15114" x="3079750" y="4381500"/>
          <p14:tracePt t="15131" x="3098800" y="4368800"/>
          <p14:tracePt t="15148" x="3111500" y="4356100"/>
          <p14:tracePt t="15164" x="3124200" y="4349750"/>
          <p14:tracePt t="15181" x="3130550" y="4343400"/>
          <p14:tracePt t="15199" x="3136900" y="4337050"/>
          <p14:tracePt t="15215" x="3143250" y="4330700"/>
          <p14:tracePt t="15231" x="3149600" y="4330700"/>
          <p14:tracePt t="15248" x="3168650" y="4324350"/>
          <p14:tracePt t="15264" x="3187700" y="4318000"/>
          <p14:tracePt t="15281" x="3225800" y="4311650"/>
          <p14:tracePt t="15298" x="3270250" y="4305300"/>
          <p14:tracePt t="15315" x="3321050" y="4298950"/>
          <p14:tracePt t="15333" x="3359150" y="4298950"/>
          <p14:tracePt t="15335" x="3378200" y="4292600"/>
          <p14:tracePt t="15348" x="3384550" y="4292600"/>
          <p14:tracePt t="15364" x="3409950" y="4292600"/>
          <p14:tracePt t="15381" x="3416300" y="4292600"/>
          <p14:tracePt t="15398" x="3422650" y="4292600"/>
          <p14:tracePt t="15414" x="3441700" y="4292600"/>
          <p14:tracePt t="15431" x="3460750" y="4292600"/>
          <p14:tracePt t="15448" x="3492500" y="4292600"/>
          <p14:tracePt t="15464" x="3517900" y="4292600"/>
          <p14:tracePt t="15481" x="3543300" y="4292600"/>
          <p14:tracePt t="15498" x="3568700" y="4292600"/>
          <p14:tracePt t="15514" x="3581400" y="4292600"/>
          <p14:tracePt t="15531" x="3587750" y="4286250"/>
          <p14:tracePt t="15559" x="3594100" y="4286250"/>
          <p14:tracePt t="15585" x="3600450" y="4279900"/>
          <p14:tracePt t="15591" x="3606800" y="4279900"/>
          <p14:tracePt t="15599" x="3613150" y="4279900"/>
          <p14:tracePt t="15614" x="3625850" y="4279900"/>
          <p14:tracePt t="15631" x="3644900" y="4273550"/>
          <p14:tracePt t="15648" x="3663950" y="4267200"/>
          <p14:tracePt t="15664" x="3676650" y="4260850"/>
          <p14:tracePt t="15681" x="3689350" y="4260850"/>
          <p14:tracePt t="15698" x="3708400" y="4254500"/>
          <p14:tracePt t="15714" x="3721100" y="4254500"/>
          <p14:tracePt t="15731" x="3733800" y="4248150"/>
          <p14:tracePt t="15748" x="3740150" y="4241800"/>
          <p14:tracePt t="15764" x="3752850" y="4235450"/>
          <p14:tracePt t="15766" x="3759200" y="4235450"/>
          <p14:tracePt t="15783" x="3765550" y="4235450"/>
          <p14:tracePt t="15798" x="3771900" y="4229100"/>
          <p14:tracePt t="15815" x="3784600" y="4222750"/>
          <p14:tracePt t="15832" x="3797300" y="4216400"/>
          <p14:tracePt t="15848" x="3803650" y="4210050"/>
          <p14:tracePt t="15865" x="3816350" y="4203700"/>
          <p14:tracePt t="15898" x="3822700" y="4197350"/>
          <p14:tracePt t="15914" x="3829050" y="4191000"/>
          <p14:tracePt t="15931" x="3835400" y="4191000"/>
          <p14:tracePt t="15948" x="3848100" y="4178300"/>
          <p14:tracePt t="15964" x="3860800" y="4171950"/>
          <p14:tracePt t="15981" x="3867150" y="4165600"/>
          <p14:tracePt t="15982" x="3879850" y="4159250"/>
          <p14:tracePt t="15998" x="3886200" y="4146550"/>
          <p14:tracePt t="16014" x="3905250" y="4133850"/>
          <p14:tracePt t="16031" x="3917950" y="4121150"/>
          <p14:tracePt t="16048" x="3930650" y="4108450"/>
          <p14:tracePt t="16065" x="3949700" y="4089400"/>
          <p14:tracePt t="16082" x="3968750" y="4070350"/>
          <p14:tracePt t="16098" x="3987800" y="4057650"/>
          <p14:tracePt t="16115" x="4000500" y="4044950"/>
          <p14:tracePt t="16131" x="4019550" y="4032250"/>
          <p14:tracePt t="16133" x="4025900" y="4025900"/>
          <p14:tracePt t="16148" x="4032250" y="4019550"/>
          <p14:tracePt t="16165" x="4044950" y="4013200"/>
          <p14:tracePt t="16182" x="4070350" y="3994150"/>
          <p14:tracePt t="16198" x="4089400" y="3987800"/>
          <p14:tracePt t="16214" x="4114800" y="3981450"/>
          <p14:tracePt t="16231" x="4127500" y="3975100"/>
          <p14:tracePt t="16248" x="4146550" y="3968750"/>
          <p14:tracePt t="16264" x="4171950" y="3956050"/>
          <p14:tracePt t="16281" x="4184650" y="3956050"/>
          <p14:tracePt t="16298" x="4191000" y="3956050"/>
          <p14:tracePt t="16315" x="4203700" y="3949700"/>
          <p14:tracePt t="16332" x="4216400" y="3943350"/>
          <p14:tracePt t="16348" x="4222750" y="3943350"/>
          <p14:tracePt t="16365" x="4235450" y="3937000"/>
          <p14:tracePt t="16382" x="4248150" y="3930650"/>
          <p14:tracePt t="16399" x="4248150" y="3924300"/>
          <p14:tracePt t="16430" x="4254500" y="3924300"/>
          <p14:tracePt t="16464" x="4254500" y="3917950"/>
          <p14:tracePt t="16480" x="4260850" y="3911600"/>
          <p14:tracePt t="16495" x="4260850" y="3905250"/>
          <p14:tracePt t="16503" x="4267200" y="3898900"/>
          <p14:tracePt t="16514" x="4273550" y="3892550"/>
          <p14:tracePt t="16531" x="4279900" y="3886200"/>
          <p14:tracePt t="16548" x="4292600" y="3873500"/>
          <p14:tracePt t="16550" x="4298950" y="3860800"/>
          <p14:tracePt t="16565" x="4311650" y="3854450"/>
          <p14:tracePt t="16583" x="4343400" y="3822700"/>
          <p14:tracePt t="16598" x="4368800" y="3797300"/>
          <p14:tracePt t="16615" x="4406900" y="3765550"/>
          <p14:tracePt t="16632" x="4445000" y="3740150"/>
          <p14:tracePt t="16650" x="4489450" y="3702050"/>
          <p14:tracePt t="16665" x="4533900" y="3676650"/>
          <p14:tracePt t="16683" x="4559300" y="3651250"/>
          <p14:tracePt t="16698" x="4584700" y="3632200"/>
          <p14:tracePt t="16715" x="4603750" y="3619500"/>
          <p14:tracePt t="16731" x="4610100" y="3606800"/>
          <p14:tracePt t="16748" x="4622800" y="3600450"/>
          <p14:tracePt t="16764" x="4629150" y="3587750"/>
          <p14:tracePt t="16782" x="4635500" y="3581400"/>
          <p14:tracePt t="16798" x="4635500" y="3575050"/>
          <p14:tracePt t="16815" x="4641850" y="3568700"/>
          <p14:tracePt t="16832" x="4641850" y="3562350"/>
          <p14:tracePt t="16848" x="4648200" y="3556000"/>
          <p14:tracePt t="16865" x="4660900" y="3543300"/>
          <p14:tracePt t="16881" x="4679950" y="3517900"/>
          <p14:tracePt t="16899" x="4705350" y="3486150"/>
          <p14:tracePt t="16915" x="4730750" y="3460750"/>
          <p14:tracePt t="16918" x="4743450" y="3435350"/>
          <p14:tracePt t="16931" x="4756150" y="3422650"/>
          <p14:tracePt t="16948" x="4787900" y="3378200"/>
          <p14:tracePt t="16950" x="4800600" y="3359150"/>
          <p14:tracePt t="16964" x="4806950" y="3340100"/>
          <p14:tracePt t="16981" x="4838700" y="3295650"/>
          <p14:tracePt t="16998" x="4845050" y="3276600"/>
          <p14:tracePt t="17014" x="4851400" y="3270250"/>
          <p14:tracePt t="17088" x="4857750" y="3263900"/>
          <p14:tracePt t="17094" x="4857750" y="3257550"/>
          <p14:tracePt t="17103" x="4857750" y="3251200"/>
          <p14:tracePt t="17115" x="4864100" y="3244850"/>
          <p14:tracePt t="17131" x="4870450" y="3225800"/>
          <p14:tracePt t="17150" x="4889500" y="3200400"/>
          <p14:tracePt t="17164" x="4895850" y="3187700"/>
          <p14:tracePt t="17182" x="4914900" y="3168650"/>
          <p14:tracePt t="17198" x="4914900" y="3155950"/>
          <p14:tracePt t="17217" x="4921250" y="3149600"/>
          <p14:tracePt t="17607" x="4927600" y="3149600"/>
          <p14:tracePt t="17615" x="4927600" y="3143250"/>
          <p14:tracePt t="17631" x="4933950" y="3136900"/>
          <p14:tracePt t="17648" x="4940300" y="3130550"/>
          <p14:tracePt t="17664" x="4953000" y="3124200"/>
          <p14:tracePt t="17681" x="4965700" y="3111500"/>
          <p14:tracePt t="17698" x="4978400" y="3105150"/>
          <p14:tracePt t="17714" x="4984750" y="3092450"/>
          <p14:tracePt t="17731" x="4991100" y="3086100"/>
          <p14:tracePt t="17748" x="4991100" y="3079750"/>
          <p14:tracePt t="17764" x="5003800" y="3073400"/>
          <p14:tracePt t="17782" x="5022850" y="3054350"/>
          <p14:tracePt t="17798" x="5029200" y="3048000"/>
          <p14:tracePt t="17815" x="5035550" y="3035300"/>
          <p14:tracePt t="17832" x="5041900" y="3028950"/>
          <p14:tracePt t="17848" x="5041900" y="3022600"/>
          <p14:tracePt t="17864" x="5048250" y="3016250"/>
          <p14:tracePt t="17881" x="5054600" y="3016250"/>
          <p14:tracePt t="17898" x="5060950" y="3003550"/>
          <p14:tracePt t="17914" x="5073650" y="2997200"/>
          <p14:tracePt t="17931" x="5080000" y="2990850"/>
          <p14:tracePt t="17935" x="5092700" y="2984500"/>
          <p14:tracePt t="17948" x="5092700" y="2978150"/>
          <p14:tracePt t="17964" x="5111750" y="2978150"/>
          <p14:tracePt t="17967" x="5111750" y="2971800"/>
          <p14:tracePt t="17981" x="5124450" y="2971800"/>
          <p14:tracePt t="17998" x="5137150" y="2965450"/>
          <p14:tracePt t="21143" x="0" y="0"/>
        </p14:tracePtLst>
        <p14:tracePtLst>
          <p14:tracePt t="23201" x="4997450" y="2889250"/>
          <p14:tracePt t="23647" x="5003800" y="2889250"/>
          <p14:tracePt t="23663" x="5016500" y="2889250"/>
          <p14:tracePt t="23680" x="5022850" y="2889250"/>
          <p14:tracePt t="23687" x="5029200" y="2889250"/>
          <p14:tracePt t="23698" x="5035550" y="2889250"/>
          <p14:tracePt t="23714" x="5041900" y="2889250"/>
          <p14:tracePt t="23731" x="5054600" y="2882900"/>
          <p14:tracePt t="23748" x="5067300" y="2876550"/>
          <p14:tracePt t="23750" x="5080000" y="2870200"/>
          <p14:tracePt t="23764" x="5086350" y="2863850"/>
          <p14:tracePt t="23781" x="5105400" y="2851150"/>
          <p14:tracePt t="23799" x="5124450" y="2851150"/>
          <p14:tracePt t="23815" x="5137150" y="2844800"/>
          <p14:tracePt t="23833" x="5143500" y="2838450"/>
          <p14:tracePt t="23848" x="5156200" y="2832100"/>
          <p14:tracePt t="23866" x="5162550" y="2825750"/>
          <p14:tracePt t="23881" x="5175250" y="2819400"/>
          <p14:tracePt t="23898" x="5194300" y="2813050"/>
          <p14:tracePt t="23914" x="5213350" y="2794000"/>
          <p14:tracePt t="23931" x="5226050" y="2774950"/>
          <p14:tracePt t="23948" x="5238750" y="2749550"/>
          <p14:tracePt t="23964" x="5245100" y="2736850"/>
          <p14:tracePt t="23966" x="5245100" y="2724150"/>
          <p14:tracePt t="23981" x="5245100" y="2711450"/>
          <p14:tracePt t="23998" x="5245100" y="2686050"/>
          <p14:tracePt t="24014" x="5245100" y="2673350"/>
          <p14:tracePt t="24031" x="5238750" y="2654300"/>
          <p14:tracePt t="24049" x="5232400" y="2635250"/>
          <p14:tracePt t="24065" x="5219700" y="2622550"/>
          <p14:tracePt t="24082" x="5213350" y="2609850"/>
          <p14:tracePt t="24098" x="5200650" y="2597150"/>
          <p14:tracePt t="24117" x="5194300" y="2584450"/>
          <p14:tracePt t="24119" x="5187950" y="2584450"/>
          <p14:tracePt t="24132" x="5181600" y="2578100"/>
          <p14:tracePt t="24148" x="5175250" y="2571750"/>
          <p14:tracePt t="24176" x="5168900" y="2565400"/>
          <p14:tracePt t="24183" x="5162550" y="2565400"/>
          <p14:tracePt t="24198" x="5156200" y="2559050"/>
          <p14:tracePt t="24214" x="5137150" y="2552700"/>
          <p14:tracePt t="24231" x="5105400" y="2546350"/>
          <p14:tracePt t="24248" x="5073650" y="2546350"/>
          <p14:tracePt t="24264" x="5048250" y="2546350"/>
          <p14:tracePt t="24281" x="5029200" y="2546350"/>
          <p14:tracePt t="24299" x="5016500" y="2546350"/>
          <p14:tracePt t="24316" x="5003800" y="2546350"/>
          <p14:tracePt t="24332" x="4997450" y="2546350"/>
          <p14:tracePt t="24334" x="4997450" y="2552700"/>
          <p14:tracePt t="24348" x="4991100" y="2552700"/>
          <p14:tracePt t="24367" x="4984750" y="2565400"/>
          <p14:tracePt t="24382" x="4984750" y="2578100"/>
          <p14:tracePt t="24400" x="4984750" y="2584450"/>
          <p14:tracePt t="24415" x="4984750" y="2597150"/>
          <p14:tracePt t="24433" x="4984750" y="2603500"/>
          <p14:tracePt t="24448" x="4984750" y="2616200"/>
          <p14:tracePt t="24464" x="4984750" y="2622550"/>
          <p14:tracePt t="24481" x="4997450" y="2641600"/>
          <p14:tracePt t="24498" x="5016500" y="2667000"/>
          <p14:tracePt t="24514" x="5048250" y="2686050"/>
          <p14:tracePt t="24531" x="5073650" y="2717800"/>
          <p14:tracePt t="24534" x="5086350" y="2730500"/>
          <p14:tracePt t="24549" x="5105400" y="2743200"/>
          <p14:tracePt t="24565" x="5124450" y="2762250"/>
          <p14:tracePt t="24567" x="5137150" y="2762250"/>
          <p14:tracePt t="24583" x="5149850" y="2774950"/>
          <p14:tracePt t="24598" x="5156200" y="2781300"/>
          <p14:tracePt t="24616" x="5168900" y="2781300"/>
          <p14:tracePt t="24631" x="5181600" y="2794000"/>
          <p14:tracePt t="24649" x="5219700" y="2806700"/>
          <p14:tracePt t="24665" x="5270500" y="2825750"/>
          <p14:tracePt t="24681" x="5346700" y="2844800"/>
          <p14:tracePt t="24698" x="5429250" y="2863850"/>
          <p14:tracePt t="24714" x="5518150" y="2889250"/>
          <p14:tracePt t="24731" x="5588000" y="2914650"/>
          <p14:tracePt t="24748" x="5645150" y="2933700"/>
          <p14:tracePt t="24764" x="5670550" y="2952750"/>
          <p14:tracePt t="24766" x="5689600" y="2959100"/>
          <p14:tracePt t="24781" x="5695950" y="2965450"/>
          <p14:tracePt t="24798" x="5721350" y="2990850"/>
          <p14:tracePt t="24815" x="5765800" y="3035300"/>
          <p14:tracePt t="24832" x="5835650" y="3079750"/>
          <p14:tracePt t="24848" x="5918200" y="3143250"/>
          <p14:tracePt t="24866" x="5988050" y="3181350"/>
          <p14:tracePt t="24882" x="6045200" y="3213100"/>
          <p14:tracePt t="24898" x="6102350" y="3232150"/>
          <p14:tracePt t="24915" x="6146800" y="3238500"/>
          <p14:tracePt t="24931" x="6165850" y="3244850"/>
          <p14:tracePt t="24948" x="6172200" y="3244850"/>
          <p14:tracePt t="25031" x="6172200" y="3251200"/>
          <p14:tracePt t="25056" x="6178550" y="3251200"/>
          <p14:tracePt t="25063" x="6184900" y="3251200"/>
          <p14:tracePt t="25070" x="6191250" y="3251200"/>
          <p14:tracePt t="25082" x="6191250" y="3257550"/>
          <p14:tracePt t="25098" x="6203950" y="3257550"/>
          <p14:tracePt t="25116" x="6223000" y="3257550"/>
          <p14:tracePt t="25133" x="6229350" y="3257550"/>
          <p14:tracePt t="25135" x="6235700" y="3257550"/>
          <p14:tracePt t="25148" x="6242050" y="3257550"/>
          <p14:tracePt t="25166" x="6261100" y="3257550"/>
          <p14:tracePt t="25184" x="6267450" y="3263900"/>
          <p14:tracePt t="25198" x="6280150" y="3263900"/>
          <p14:tracePt t="25336" x="6286500" y="3270250"/>
          <p14:tracePt t="25343" x="6292850" y="3270250"/>
          <p14:tracePt t="25350" x="6299200" y="3276600"/>
          <p14:tracePt t="25366" x="6324600" y="3282950"/>
          <p14:tracePt t="25381" x="6350000" y="3282950"/>
          <p14:tracePt t="25398" x="6381750" y="3295650"/>
          <p14:tracePt t="25415" x="6400800" y="3302000"/>
          <p14:tracePt t="25433" x="6419850" y="3302000"/>
          <p14:tracePt t="25448" x="6426200" y="3302000"/>
          <p14:tracePt t="25471" x="6432550" y="3302000"/>
          <p14:tracePt t="25502" x="6438900" y="3302000"/>
          <p14:tracePt t="25511" x="6445250" y="3302000"/>
          <p14:tracePt t="25519" x="6451600" y="3302000"/>
          <p14:tracePt t="25531" x="6457950" y="3302000"/>
          <p14:tracePt t="25550" x="6496050" y="3295650"/>
          <p14:tracePt t="25565" x="6521450" y="3295650"/>
          <p14:tracePt t="25582" x="6623050" y="3282950"/>
          <p14:tracePt t="25598" x="6711950" y="3270250"/>
          <p14:tracePt t="25616" x="6800850" y="3257550"/>
          <p14:tracePt t="25632" x="6870700" y="3244850"/>
          <p14:tracePt t="25648" x="6908800" y="3225800"/>
          <p14:tracePt t="25665" x="6927850" y="3213100"/>
          <p14:tracePt t="25683" x="6940550" y="3206750"/>
          <p14:tracePt t="25698" x="6959600" y="3194050"/>
          <p14:tracePt t="25717" x="7004050" y="3187700"/>
          <p14:tracePt t="25718" x="7042150" y="3181350"/>
          <p14:tracePt t="25731" x="7073900" y="3175000"/>
          <p14:tracePt t="25749" x="7156450" y="3162300"/>
          <p14:tracePt t="25751" x="7194550" y="3155950"/>
          <p14:tracePt t="25764" x="7213600" y="3155950"/>
          <p14:tracePt t="25781" x="7245350" y="3149600"/>
          <p14:tracePt t="25878" x="7251700" y="3149600"/>
          <p14:tracePt t="25887" x="7251700" y="3143250"/>
          <p14:tracePt t="25898" x="7258050" y="3143250"/>
          <p14:tracePt t="25914" x="7270750" y="3143250"/>
          <p14:tracePt t="25932" x="7289800" y="3136900"/>
          <p14:tracePt t="25950" x="7334250" y="3130550"/>
          <p14:tracePt t="25964" x="7346950" y="3124200"/>
          <p14:tracePt t="25982" x="7391400" y="3111500"/>
          <p14:tracePt t="25998" x="7410450" y="3105150"/>
          <p14:tracePt t="26014" x="7410450" y="3098800"/>
          <p14:tracePt t="26103" x="7416800" y="3098800"/>
          <p14:tracePt t="26152" x="7423150" y="3098800"/>
          <p14:tracePt t="30575" x="7416800" y="3098800"/>
          <p14:tracePt t="30598" x="7410450" y="3092450"/>
          <p14:tracePt t="30647" x="7404100" y="3092450"/>
          <p14:tracePt t="30655" x="7397750" y="3092450"/>
          <p14:tracePt t="30664" x="7385050" y="3092450"/>
          <p14:tracePt t="30682" x="7353300" y="3092450"/>
          <p14:tracePt t="30698" x="7315200" y="3092450"/>
          <p14:tracePt t="30714" x="7258050" y="3092450"/>
          <p14:tracePt t="30717" x="7232650" y="3092450"/>
          <p14:tracePt t="30731" x="7200900" y="3092450"/>
          <p14:tracePt t="30750" x="7112000" y="3092450"/>
          <p14:tracePt t="30765" x="7080250" y="3092450"/>
          <p14:tracePt t="30767" x="7042150" y="3092450"/>
          <p14:tracePt t="30781" x="6997700" y="3086100"/>
          <p14:tracePt t="30798" x="6883400" y="3073400"/>
          <p14:tracePt t="30815" x="6800850" y="3067050"/>
          <p14:tracePt t="30831" x="6737350" y="3060700"/>
          <p14:tracePt t="30848" x="6673850" y="3054350"/>
          <p14:tracePt t="30864" x="6616700" y="3054350"/>
          <p14:tracePt t="30881" x="6540500" y="3054350"/>
          <p14:tracePt t="30898" x="6451600" y="3048000"/>
          <p14:tracePt t="30914" x="6350000" y="3035300"/>
          <p14:tracePt t="30931" x="6242050" y="3028950"/>
          <p14:tracePt t="30934" x="6203950" y="3022600"/>
          <p14:tracePt t="30948" x="6146800" y="3016250"/>
          <p14:tracePt t="30964" x="6070600" y="3009900"/>
          <p14:tracePt t="30967" x="6038850" y="3003550"/>
          <p14:tracePt t="30981" x="5981700" y="3003550"/>
          <p14:tracePt t="30998" x="5956300" y="3003550"/>
          <p14:tracePt t="31014" x="5924550" y="2997200"/>
          <p14:tracePt t="31033" x="5892800" y="2990850"/>
          <p14:tracePt t="31048" x="5873750" y="2990850"/>
          <p14:tracePt t="31065" x="5861050" y="2984500"/>
          <p14:tracePt t="32014"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normAutofit/>
          </a:bodyPr>
          <a:lstStyle/>
          <a:p>
            <a:r>
              <a:rPr lang="en-US" dirty="0" smtClean="0"/>
              <a:t>Whites</a:t>
            </a:r>
            <a:r>
              <a:rPr lang="en-US" dirty="0"/>
              <a:t>: </a:t>
            </a:r>
            <a:r>
              <a:rPr lang="en-US" dirty="0" smtClean="0"/>
              <a:t>103 Lots</a:t>
            </a:r>
            <a:r>
              <a:rPr lang="en-US" dirty="0"/>
              <a:t>; </a:t>
            </a:r>
            <a:r>
              <a:rPr lang="en-US" dirty="0" smtClean="0"/>
              <a:t>1,963 Acres</a:t>
            </a:r>
            <a:br>
              <a:rPr lang="en-US" dirty="0" smtClean="0"/>
            </a:br>
            <a:r>
              <a:rPr lang="en-US" sz="2400" dirty="0" smtClean="0"/>
              <a:t>1,844 Acres Eligible, 85 Acres Ineligible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199153952"/>
              </p:ext>
            </p:extLst>
          </p:nvPr>
        </p:nvGraphicFramePr>
        <p:xfrm>
          <a:off x="457200" y="1295400"/>
          <a:ext cx="8382000" cy="4976696"/>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7390423"/>
      </p:ext>
    </p:extLst>
  </p:cSld>
  <p:clrMapOvr>
    <a:masterClrMapping/>
  </p:clrMapOvr>
  <mc:AlternateContent xmlns:mc="http://schemas.openxmlformats.org/markup-compatibility/2006" xmlns:p14="http://schemas.microsoft.com/office/powerpoint/2010/main">
    <mc:Choice Requires="p14">
      <p:transition spd="slow" p14:dur="2000" advTm="29770"/>
    </mc:Choice>
    <mc:Fallback xmlns="">
      <p:transition spd="slow" advTm="2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40" x="3270250" y="857250"/>
          <p14:tracePt t="4054" x="3276600" y="857250"/>
          <p14:tracePt t="4079" x="3282950" y="857250"/>
          <p14:tracePt t="4118" x="3289300" y="857250"/>
          <p14:tracePt t="4150" x="3295650" y="857250"/>
          <p14:tracePt t="4166" x="3302000" y="857250"/>
          <p14:tracePt t="4174" x="3308350" y="857250"/>
          <p14:tracePt t="4182" x="3314700" y="857250"/>
          <p14:tracePt t="4191" x="3333750" y="857250"/>
          <p14:tracePt t="4208" x="3352800" y="857250"/>
          <p14:tracePt t="4225" x="3390900" y="857250"/>
          <p14:tracePt t="4241" x="3416300" y="857250"/>
          <p14:tracePt t="4260" x="3448050" y="857250"/>
          <p14:tracePt t="4274" x="3486150" y="857250"/>
          <p14:tracePt t="4291" x="3524250" y="850900"/>
          <p14:tracePt t="4308" x="3536950" y="850900"/>
          <p14:tracePt t="4309" x="3543300" y="850900"/>
          <p14:tracePt t="4325" x="3556000" y="844550"/>
          <p14:tracePt t="4341" x="3568700" y="844550"/>
          <p14:tracePt t="4358" x="3575050" y="844550"/>
          <p14:tracePt t="4374" x="3581400" y="844550"/>
          <p14:tracePt t="4406" x="3587750" y="844550"/>
          <p14:tracePt t="4415" x="3594100" y="844550"/>
          <p14:tracePt t="4424" x="3600450" y="850900"/>
          <p14:tracePt t="4441" x="3619500" y="850900"/>
          <p14:tracePt t="4458" x="3644900" y="857250"/>
          <p14:tracePt t="4461" x="3651250" y="857250"/>
          <p14:tracePt t="4474" x="3663950" y="857250"/>
          <p14:tracePt t="4491" x="3689350" y="863600"/>
          <p14:tracePt t="4509" x="3727450" y="863600"/>
          <p14:tracePt t="4524" x="3746500" y="863600"/>
          <p14:tracePt t="4542" x="3752850" y="863600"/>
          <p14:tracePt t="4582" x="3759200" y="863600"/>
          <p14:tracePt t="5295" x="3765550" y="869950"/>
          <p14:tracePt t="5302" x="3765550" y="882650"/>
          <p14:tracePt t="5310" x="3778250" y="889000"/>
          <p14:tracePt t="5326" x="3790950" y="908050"/>
          <p14:tracePt t="5341" x="3810000" y="927100"/>
          <p14:tracePt t="5358" x="3816350" y="933450"/>
          <p14:tracePt t="5374" x="3829050" y="939800"/>
          <p14:tracePt t="5391" x="3841750" y="952500"/>
          <p14:tracePt t="5408" x="3886200" y="977900"/>
          <p14:tracePt t="5424" x="3968750" y="1035050"/>
          <p14:tracePt t="5441" x="4095750" y="1079500"/>
          <p14:tracePt t="5458" x="4235450" y="1123950"/>
          <p14:tracePt t="5474" x="4362450" y="1162050"/>
          <p14:tracePt t="5477" x="4425950" y="1174750"/>
          <p14:tracePt t="5491" x="4470400" y="1187450"/>
          <p14:tracePt t="5510" x="4559300" y="1200150"/>
          <p14:tracePt t="5526" x="4584700" y="1200150"/>
          <p14:tracePt t="5541" x="4610100" y="1200150"/>
          <p14:tracePt t="5558" x="4629150" y="1200150"/>
          <p14:tracePt t="5576" x="4654550" y="1187450"/>
          <p14:tracePt t="5591" x="4679950" y="1181100"/>
          <p14:tracePt t="5608" x="4730750" y="1181100"/>
          <p14:tracePt t="5624" x="4819650" y="1181100"/>
          <p14:tracePt t="5641" x="4902200" y="1181100"/>
          <p14:tracePt t="5658" x="4991100" y="1181100"/>
          <p14:tracePt t="5674" x="5041900" y="1174750"/>
          <p14:tracePt t="5691" x="5073650" y="1168400"/>
          <p14:tracePt t="5708" x="5099050" y="1155700"/>
          <p14:tracePt t="5709" x="5105400" y="1149350"/>
          <p14:tracePt t="5724" x="5111750" y="1143000"/>
          <p14:tracePt t="5741" x="5130800" y="1117600"/>
          <p14:tracePt t="5759" x="5149850" y="1098550"/>
          <p14:tracePt t="5774" x="5175250" y="1085850"/>
          <p14:tracePt t="5791" x="5187950" y="1066800"/>
          <p14:tracePt t="5808" x="5194300" y="1060450"/>
          <p14:tracePt t="5826" x="5200650" y="1047750"/>
          <p14:tracePt t="5878" x="5200650" y="1041400"/>
          <p14:tracePt t="5959" x="5200650" y="1035050"/>
          <p14:tracePt t="5974" x="5207000" y="1035050"/>
          <p14:tracePt t="5998" x="5213350" y="1035050"/>
          <p14:tracePt t="6015" x="5219700" y="1028700"/>
          <p14:tracePt t="6038" x="5226050" y="1028700"/>
          <p14:tracePt t="6046" x="5226050" y="1022350"/>
          <p14:tracePt t="6058" x="5232400" y="1016000"/>
          <p14:tracePt t="6076" x="5257800" y="1009650"/>
          <p14:tracePt t="6078" x="5270500" y="1003300"/>
          <p14:tracePt t="6091" x="5283200" y="996950"/>
          <p14:tracePt t="6108" x="5321300" y="990600"/>
          <p14:tracePt t="6110" x="5327650" y="984250"/>
          <p14:tracePt t="6125" x="5346700" y="977900"/>
          <p14:tracePt t="6143" x="5353050" y="971550"/>
          <p14:tracePt t="6158" x="5359400" y="971550"/>
          <p14:tracePt t="6487" x="5365750" y="971550"/>
          <p14:tracePt t="6502" x="5372100" y="971550"/>
          <p14:tracePt t="6510" x="5384800" y="971550"/>
          <p14:tracePt t="6524" x="5391150" y="971550"/>
          <p14:tracePt t="6526" x="5397500" y="971550"/>
          <p14:tracePt t="6541" x="5422900" y="971550"/>
          <p14:tracePt t="6558" x="5441950" y="965200"/>
          <p14:tracePt t="6574" x="5461000" y="965200"/>
          <p14:tracePt t="6591" x="5473700" y="965200"/>
          <p14:tracePt t="6614" x="5480050" y="965200"/>
          <p14:tracePt t="6638" x="5486400" y="965200"/>
          <p14:tracePt t="6670" x="5492750" y="965200"/>
          <p14:tracePt t="6678" x="5499100" y="965200"/>
          <p14:tracePt t="6694" x="5505450" y="965200"/>
          <p14:tracePt t="6708" x="5518150" y="965200"/>
          <p14:tracePt t="6725" x="5543550" y="965200"/>
          <p14:tracePt t="6741" x="5562600" y="965200"/>
          <p14:tracePt t="6760" x="5581650" y="965200"/>
          <p14:tracePt t="6775" x="5588000" y="965200"/>
          <p14:tracePt t="6791" x="5600700" y="965200"/>
          <p14:tracePt t="6807" x="5607050" y="965200"/>
          <p14:tracePt t="6824" x="5613400" y="965200"/>
          <p14:tracePt t="6841" x="5626100" y="965200"/>
          <p14:tracePt t="6857" x="5632450" y="965200"/>
          <p14:tracePt t="6874" x="5645150" y="965200"/>
          <p14:tracePt t="6891" x="5651500" y="965200"/>
          <p14:tracePt t="6908" x="5676900" y="971550"/>
          <p14:tracePt t="6925" x="5727700" y="971550"/>
          <p14:tracePt t="6941" x="5778500" y="971550"/>
          <p14:tracePt t="6958" x="5822950" y="977900"/>
          <p14:tracePt t="6974" x="5880100" y="977900"/>
          <p14:tracePt t="6991" x="5911850" y="977900"/>
          <p14:tracePt t="7010" x="5924550" y="971550"/>
          <p14:tracePt t="7025" x="5937250" y="971550"/>
          <p14:tracePt t="7041" x="5949950" y="965200"/>
          <p14:tracePt t="7058" x="5962650" y="965200"/>
          <p14:tracePt t="7074" x="5981700" y="958850"/>
          <p14:tracePt t="7091" x="6013450" y="958850"/>
          <p14:tracePt t="7108" x="6064250" y="958850"/>
          <p14:tracePt t="7125" x="6153150" y="958850"/>
          <p14:tracePt t="7141" x="6216650" y="971550"/>
          <p14:tracePt t="7158" x="6254750" y="971550"/>
          <p14:tracePt t="7174" x="6273800" y="971550"/>
          <p14:tracePt t="7191" x="6280150" y="971550"/>
          <p14:tracePt t="7231" x="6286500" y="971550"/>
          <p14:tracePt t="7286" x="6292850" y="971550"/>
          <p14:tracePt t="7311" x="6305550" y="971550"/>
          <p14:tracePt t="7326" x="6311900" y="971550"/>
          <p14:tracePt t="7334" x="6330950" y="971550"/>
          <p14:tracePt t="7343" x="6337300" y="971550"/>
          <p14:tracePt t="7358" x="6356350" y="971550"/>
          <p14:tracePt t="7374" x="6375400" y="971550"/>
          <p14:tracePt t="7391" x="6381750" y="971550"/>
          <p14:tracePt t="7408" x="6388100" y="971550"/>
          <p14:tracePt t="7494" x="6388100" y="965200"/>
          <p14:tracePt t="11021" x="0" y="0"/>
        </p14:tracePtLst>
        <p14:tracePtLst>
          <p14:tracePt t="12528" x="2171700" y="1320800"/>
          <p14:tracePt t="13030" x="2171700" y="1314450"/>
          <p14:tracePt t="13143" x="2178050" y="1314450"/>
          <p14:tracePt t="13472" x="2184400" y="1314450"/>
          <p14:tracePt t="13502" x="2184400" y="1308100"/>
          <p14:tracePt t="13510" x="2190750" y="1308100"/>
          <p14:tracePt t="13535" x="2197100" y="1308100"/>
          <p14:tracePt t="13550" x="2203450" y="1308100"/>
          <p14:tracePt t="13558" x="2209800" y="1308100"/>
          <p14:tracePt t="13566" x="2216150" y="1308100"/>
          <p14:tracePt t="13582" x="2228850" y="1308100"/>
          <p14:tracePt t="13598" x="2235200" y="1308100"/>
          <p14:tracePt t="13607" x="2241550" y="1308100"/>
          <p14:tracePt t="13624" x="2254250" y="1301750"/>
          <p14:tracePt t="13641" x="2260600" y="1301750"/>
          <p14:tracePt t="13660" x="2273300" y="1301750"/>
          <p14:tracePt t="13662" x="2286000" y="1301750"/>
          <p14:tracePt t="13674" x="2292350" y="1301750"/>
          <p14:tracePt t="13692" x="2305050" y="1301750"/>
          <p14:tracePt t="13710" x="2324100" y="1301750"/>
          <p14:tracePt t="13724" x="2336800" y="1301750"/>
          <p14:tracePt t="13743" x="2343150" y="1301750"/>
          <p14:tracePt t="13759" x="2349500" y="1301750"/>
          <p14:tracePt t="13776" x="2362200" y="1301750"/>
          <p14:tracePt t="13791" x="2374900" y="1301750"/>
          <p14:tracePt t="13808" x="2400300" y="1301750"/>
          <p14:tracePt t="13825" x="2413000" y="1301750"/>
          <p14:tracePt t="13842" x="2425700" y="1301750"/>
          <p14:tracePt t="13844" x="2432050" y="1301750"/>
          <p14:tracePt t="13858" x="2438400" y="1301750"/>
          <p14:tracePt t="13874" x="2444750" y="1301750"/>
          <p14:tracePt t="13877" x="2451100" y="1301750"/>
          <p14:tracePt t="13892" x="2457450" y="1301750"/>
          <p14:tracePt t="13910" x="2463800" y="1301750"/>
          <p14:tracePt t="13924" x="2470150" y="1301750"/>
          <p14:tracePt t="13943" x="2489200" y="1301750"/>
          <p14:tracePt t="13958" x="2501900" y="1301750"/>
          <p14:tracePt t="13975" x="2514600" y="1301750"/>
          <p14:tracePt t="13991" x="2527300" y="1301750"/>
          <p14:tracePt t="14008" x="2533650" y="1301750"/>
          <p14:tracePt t="14026" x="2540000" y="1301750"/>
          <p14:tracePt t="14041" x="2546350" y="1301750"/>
          <p14:tracePt t="14058" x="2552700" y="1301750"/>
          <p14:tracePt t="14075" x="2559050" y="1301750"/>
          <p14:tracePt t="14092" x="2565400" y="1301750"/>
          <p14:tracePt t="14110" x="2571750" y="1301750"/>
          <p14:tracePt t="14126" x="2578100" y="1301750"/>
          <p14:tracePt t="14142" x="2584450" y="1301750"/>
          <p14:tracePt t="14157" x="2590800" y="1308100"/>
          <p14:tracePt t="14174" x="2609850" y="1308100"/>
          <p14:tracePt t="14192" x="2616200" y="1308100"/>
          <p14:tracePt t="14209" x="2628900" y="1308100"/>
          <p14:tracePt t="14224" x="2641600" y="1314450"/>
          <p14:tracePt t="14258" x="2647950" y="1314450"/>
          <p14:tracePt t="14276" x="2654300" y="1314450"/>
          <p14:tracePt t="14291" x="2660650" y="1314450"/>
          <p14:tracePt t="14309" x="2673350" y="1314450"/>
          <p14:tracePt t="14326" x="2679700" y="1314450"/>
          <p14:tracePt t="14343" x="2686050" y="1314450"/>
          <p14:tracePt t="14358" x="2698750" y="1314450"/>
          <p14:tracePt t="14375" x="2711450" y="1314450"/>
          <p14:tracePt t="14392" x="2717800" y="1314450"/>
          <p14:tracePt t="14407" x="2724150" y="1314450"/>
          <p14:tracePt t="14424" x="2730500" y="1314450"/>
          <p14:tracePt t="14503" x="2736850" y="1314450"/>
          <p14:tracePt t="14542" x="2743200" y="1314450"/>
          <p14:tracePt t="14558" x="2755900" y="1314450"/>
          <p14:tracePt t="14574" x="2762250" y="1314450"/>
          <p14:tracePt t="14591" x="2768600" y="1314450"/>
          <p14:tracePt t="14606" x="2774950" y="1314450"/>
          <p14:tracePt t="14614" x="2781300" y="1314450"/>
          <p14:tracePt t="14624" x="2787650" y="1314450"/>
          <p14:tracePt t="14641" x="2794000" y="1314450"/>
          <p14:tracePt t="14659" x="2800350" y="1314450"/>
          <p14:tracePt t="14674" x="2806700" y="1314450"/>
          <p14:tracePt t="14694" x="2813050" y="1314450"/>
          <p14:tracePt t="14734" x="2819400" y="1314450"/>
          <p14:tracePt t="14766" x="2819400" y="1320800"/>
          <p14:tracePt t="14775" x="2825750" y="1320800"/>
          <p14:tracePt t="14830" x="2832100" y="1320800"/>
          <p14:tracePt t="15055" x="2838450" y="1327150"/>
          <p14:tracePt t="15062" x="2851150" y="1327150"/>
          <p14:tracePt t="15074" x="2857500" y="1333500"/>
          <p14:tracePt t="15091" x="2876550" y="1339850"/>
          <p14:tracePt t="15108" x="2908300" y="1346200"/>
          <p14:tracePt t="15125" x="2946400" y="1352550"/>
          <p14:tracePt t="15141" x="2959100" y="1352550"/>
          <p14:tracePt t="15158" x="2965450" y="1352550"/>
          <p14:tracePt t="15182" x="2971800" y="1352550"/>
          <p14:tracePt t="15205" x="2978150" y="1352550"/>
          <p14:tracePt t="15222" x="2984500" y="1352550"/>
          <p14:tracePt t="15229" x="3003550" y="1352550"/>
          <p14:tracePt t="15241" x="3022600" y="1352550"/>
          <p14:tracePt t="15258" x="3067050" y="1358900"/>
          <p14:tracePt t="15275" x="3143250" y="1358900"/>
          <p14:tracePt t="15291" x="3219450" y="1358900"/>
          <p14:tracePt t="15308" x="3282950" y="1358900"/>
          <p14:tracePt t="15324" x="3333750" y="1358900"/>
          <p14:tracePt t="15325" x="3352800" y="1358900"/>
          <p14:tracePt t="15341" x="3378200" y="1358900"/>
          <p14:tracePt t="15358" x="3403600" y="1358900"/>
          <p14:tracePt t="15374" x="3435350" y="1358900"/>
          <p14:tracePt t="15391" x="3505200" y="1358900"/>
          <p14:tracePt t="15407" x="3594100" y="1358900"/>
          <p14:tracePt t="15424" x="3702050" y="1358900"/>
          <p14:tracePt t="15441" x="3784600" y="1365250"/>
          <p14:tracePt t="15457" x="3829050" y="1365250"/>
          <p14:tracePt t="15474" x="3835400" y="1365250"/>
          <p14:tracePt t="15565" x="3841750" y="1365250"/>
          <p14:tracePt t="15573" x="3848100" y="1365250"/>
          <p14:tracePt t="15590" x="3854450" y="1365250"/>
          <p14:tracePt t="15598" x="3860800" y="1365250"/>
          <p14:tracePt t="15613" x="3867150" y="1365250"/>
          <p14:tracePt t="15624" x="3873500" y="1365250"/>
          <p14:tracePt t="15641" x="3879850" y="1365250"/>
          <p14:tracePt t="16094" x="3886200" y="1365250"/>
          <p14:tracePt t="21176" x="3892550" y="1377950"/>
          <p14:tracePt t="21182" x="3892550" y="1397000"/>
          <p14:tracePt t="21191" x="3892550" y="1422400"/>
          <p14:tracePt t="21207" x="3905250" y="1479550"/>
          <p14:tracePt t="21224" x="3924300" y="1568450"/>
          <p14:tracePt t="21241" x="3949700" y="1663700"/>
          <p14:tracePt t="21258" x="3975100" y="1765300"/>
          <p14:tracePt t="21274" x="3994150" y="1879600"/>
          <p14:tracePt t="21277" x="4000500" y="1924050"/>
          <p14:tracePt t="21293" x="4006850" y="2019300"/>
          <p14:tracePt t="21308" x="4006850" y="2070100"/>
          <p14:tracePt t="21311" x="4006850" y="2114550"/>
          <p14:tracePt t="21325" x="4000500" y="2235200"/>
          <p14:tracePt t="21341" x="3987800" y="2387600"/>
          <p14:tracePt t="21360" x="3987800" y="2546350"/>
          <p14:tracePt t="21374" x="3987800" y="2711450"/>
          <p14:tracePt t="21393" x="3987800" y="2863850"/>
          <p14:tracePt t="21408" x="3987800" y="2984500"/>
          <p14:tracePt t="21426" x="3987800" y="3086100"/>
          <p14:tracePt t="21441" x="3975100" y="3168650"/>
          <p14:tracePt t="21457" x="3975100" y="3225800"/>
          <p14:tracePt t="21474" x="3975100" y="3276600"/>
          <p14:tracePt t="21491" x="3975100" y="3333750"/>
          <p14:tracePt t="21507" x="3981450" y="3397250"/>
          <p14:tracePt t="21509" x="3987800" y="3422650"/>
          <p14:tracePt t="21525" x="3994150" y="3486150"/>
          <p14:tracePt t="21541" x="3994150" y="3562350"/>
          <p14:tracePt t="21557" x="3968750" y="3657600"/>
          <p14:tracePt t="21574" x="3905250" y="3752850"/>
          <p14:tracePt t="21591" x="3841750" y="3841750"/>
          <p14:tracePt t="21607" x="3790950" y="3911600"/>
          <p14:tracePt t="21624" x="3752850" y="3968750"/>
          <p14:tracePt t="21641" x="3702050" y="4025900"/>
          <p14:tracePt t="21657" x="3619500" y="4140200"/>
          <p14:tracePt t="21674" x="3517900" y="4273550"/>
          <p14:tracePt t="21677" x="3467100" y="4343400"/>
          <p14:tracePt t="21691" x="3409950" y="4425950"/>
          <p14:tracePt t="21708" x="3282950" y="4616450"/>
          <p14:tracePt t="21710" x="3213100" y="4724400"/>
          <p14:tracePt t="21724" x="3086100" y="4902200"/>
          <p14:tracePt t="21741" x="2965450" y="5022850"/>
          <p14:tracePt t="21757" x="2870200" y="5092700"/>
          <p14:tracePt t="21774" x="2819400" y="5124450"/>
          <p14:tracePt t="21791" x="2794000" y="5130800"/>
          <p14:tracePt t="21807" x="2787650" y="5124450"/>
          <p14:tracePt t="21825" x="2787650" y="5105400"/>
          <p14:tracePt t="21841" x="2787650" y="5092700"/>
          <p14:tracePt t="21857" x="2787650" y="5086350"/>
          <p14:tracePt t="21893" x="2781300" y="5086350"/>
          <p14:tracePt t="21902" x="2774950" y="5086350"/>
          <p14:tracePt t="21917" x="2768600" y="5092700"/>
          <p14:tracePt t="21925" x="2762250" y="5099050"/>
          <p14:tracePt t="21941" x="2749550" y="5105400"/>
          <p14:tracePt t="21957" x="2736850" y="5105400"/>
          <p14:tracePt t="22014" x="2736850" y="5099050"/>
          <p14:tracePt t="22022" x="2743200" y="5086350"/>
          <p14:tracePt t="22030" x="2749550" y="5067300"/>
          <p14:tracePt t="22042" x="2755900" y="5048250"/>
          <p14:tracePt t="22058" x="2787650" y="4991100"/>
          <p14:tracePt t="22074" x="2844800" y="4921250"/>
          <p14:tracePt t="22091" x="2921000" y="4838700"/>
          <p14:tracePt t="22107" x="3016250" y="4775200"/>
          <p14:tracePt t="22124" x="3124200" y="4718050"/>
          <p14:tracePt t="22141" x="3168650" y="4699000"/>
          <p14:tracePt t="22157" x="3200400" y="4686300"/>
          <p14:tracePt t="22174" x="3219450" y="4679950"/>
          <p14:tracePt t="22191" x="3238500" y="4673600"/>
          <p14:tracePt t="22207" x="3263900" y="4673600"/>
          <p14:tracePt t="22224" x="3314700" y="4673600"/>
          <p14:tracePt t="22241" x="3397250" y="4673600"/>
          <p14:tracePt t="22258" x="3498850" y="4679950"/>
          <p14:tracePt t="22275" x="3600450" y="4686300"/>
          <p14:tracePt t="22278" x="3657600" y="4686300"/>
          <p14:tracePt t="22293" x="3759200" y="4686300"/>
          <p14:tracePt t="22307" x="3816350" y="4686300"/>
          <p14:tracePt t="22324" x="3917950" y="4679950"/>
          <p14:tracePt t="22325" x="3968750" y="4673600"/>
          <p14:tracePt t="22341" x="4057650" y="4660900"/>
          <p14:tracePt t="22357" x="4102100" y="4641850"/>
          <p14:tracePt t="22374" x="4121150" y="4641850"/>
          <p14:tracePt t="22391" x="4133850" y="4629150"/>
          <p14:tracePt t="22407" x="4140200" y="4629150"/>
          <p14:tracePt t="22424" x="4146550" y="4622800"/>
          <p14:tracePt t="22441" x="4152900" y="4622800"/>
          <p14:tracePt t="22457" x="4171950" y="4616450"/>
          <p14:tracePt t="22474" x="4203700" y="4610100"/>
          <p14:tracePt t="22491" x="4248150" y="4610100"/>
          <p14:tracePt t="22509" x="4324350" y="4597400"/>
          <p14:tracePt t="22526" x="4368800" y="4584700"/>
          <p14:tracePt t="22542" x="4406900" y="4578350"/>
          <p14:tracePt t="22558" x="4445000" y="4565650"/>
          <p14:tracePt t="22574" x="4464050" y="4546600"/>
          <p14:tracePt t="22591" x="4483100" y="4533900"/>
          <p14:tracePt t="22607" x="4502150" y="4521200"/>
          <p14:tracePt t="22624" x="4521200" y="4508500"/>
          <p14:tracePt t="22641" x="4533900" y="4502150"/>
          <p14:tracePt t="22657" x="4540250" y="4495800"/>
          <p14:tracePt t="22674" x="4540250" y="4489450"/>
          <p14:tracePt t="22691" x="4546600" y="4489450"/>
          <p14:tracePt t="22707" x="4552950" y="4483100"/>
          <p14:tracePt t="22724" x="4565650" y="4483100"/>
          <p14:tracePt t="22741" x="4597400" y="4476750"/>
          <p14:tracePt t="22759" x="4629150" y="4470400"/>
          <p14:tracePt t="22775" x="4673600" y="4464050"/>
          <p14:tracePt t="22791" x="4737100" y="4464050"/>
          <p14:tracePt t="22807" x="4806950" y="4451350"/>
          <p14:tracePt t="22824" x="4870450" y="4432300"/>
          <p14:tracePt t="22841" x="4927600" y="4413250"/>
          <p14:tracePt t="22857" x="4965700" y="4406900"/>
          <p14:tracePt t="22874" x="4991100" y="4394200"/>
          <p14:tracePt t="22891" x="5003800" y="4387850"/>
          <p14:tracePt t="22892" x="5010150" y="4381500"/>
          <p14:tracePt t="22910" x="5016500" y="4375150"/>
          <p14:tracePt t="22925" x="5029200" y="4375150"/>
          <p14:tracePt t="22941" x="5048250" y="4368800"/>
          <p14:tracePt t="22958" x="5092700" y="4362450"/>
          <p14:tracePt t="22974" x="5168900" y="4343400"/>
          <p14:tracePt t="22991" x="5245100" y="4324350"/>
          <p14:tracePt t="23009" x="5327650" y="4286250"/>
          <p14:tracePt t="23025" x="5403850" y="4248150"/>
          <p14:tracePt t="23042" x="5461000" y="4222750"/>
          <p14:tracePt t="23057" x="5505450" y="4191000"/>
          <p14:tracePt t="23074" x="5543550" y="4159250"/>
          <p14:tracePt t="23091" x="5581650" y="4127500"/>
          <p14:tracePt t="23107" x="5619750" y="4089400"/>
          <p14:tracePt t="23124" x="5689600" y="4019550"/>
          <p14:tracePt t="23141" x="5721350" y="3968750"/>
          <p14:tracePt t="23157" x="5759450" y="3924300"/>
          <p14:tracePt t="23174" x="5778500" y="3886200"/>
          <p14:tracePt t="23191" x="5797550" y="3854450"/>
          <p14:tracePt t="23207" x="5810250" y="3835400"/>
          <p14:tracePt t="23224" x="5822950" y="3810000"/>
          <p14:tracePt t="23241" x="5822950" y="3790950"/>
          <p14:tracePt t="23258" x="5835650" y="3765550"/>
          <p14:tracePt t="23274" x="5842000" y="3752850"/>
          <p14:tracePt t="23291" x="5848350" y="3733800"/>
          <p14:tracePt t="23307" x="5861050" y="3714750"/>
          <p14:tracePt t="23308" x="5873750" y="3708400"/>
          <p14:tracePt t="23324" x="5880100" y="3689350"/>
          <p14:tracePt t="23341" x="5892800" y="3670300"/>
          <p14:tracePt t="23357" x="5911850" y="3651250"/>
          <p14:tracePt t="23374" x="5930900" y="3625850"/>
          <p14:tracePt t="23391" x="5943600" y="3587750"/>
          <p14:tracePt t="23408" x="5962650" y="3562350"/>
          <p14:tracePt t="23424" x="5975350" y="3530600"/>
          <p14:tracePt t="23441" x="5981700" y="3492500"/>
          <p14:tracePt t="23457" x="6000750" y="3441700"/>
          <p14:tracePt t="23480" x="6000750" y="3416300"/>
          <p14:tracePt t="23491" x="6000750" y="3384550"/>
          <p14:tracePt t="23509" x="6013450" y="3302000"/>
          <p14:tracePt t="23524" x="6019800" y="3232150"/>
          <p14:tracePt t="23541" x="6026150" y="3175000"/>
          <p14:tracePt t="23557" x="6026150" y="3105150"/>
          <p14:tracePt t="23575" x="6026150" y="3035300"/>
          <p14:tracePt t="23591" x="6032500" y="2971800"/>
          <p14:tracePt t="23607" x="6032500" y="2921000"/>
          <p14:tracePt t="23624" x="6032500" y="2857500"/>
          <p14:tracePt t="23641" x="6019800" y="2800350"/>
          <p14:tracePt t="23658" x="6013450" y="2762250"/>
          <p14:tracePt t="23674" x="6013450" y="2717800"/>
          <p14:tracePt t="23691" x="6013450" y="2679700"/>
          <p14:tracePt t="23693" x="6013450" y="2667000"/>
          <p14:tracePt t="23707" x="6013450" y="2654300"/>
          <p14:tracePt t="23725" x="6007100" y="2616200"/>
          <p14:tracePt t="23741" x="6000750" y="2603500"/>
          <p14:tracePt t="23758" x="5988050" y="2590800"/>
          <p14:tracePt t="23774" x="5981700" y="2578100"/>
          <p14:tracePt t="23791" x="5975350" y="2571750"/>
          <p14:tracePt t="23807" x="5975350" y="2565400"/>
          <p14:tracePt t="23870" x="5969000" y="2565400"/>
          <p14:tracePt t="23878" x="5962650" y="2565400"/>
          <p14:tracePt t="23891" x="5956300" y="2565400"/>
          <p14:tracePt t="23907" x="5937250" y="2571750"/>
          <p14:tracePt t="23910" x="5924550" y="2578100"/>
          <p14:tracePt t="23924" x="5905500" y="2584450"/>
          <p14:tracePt t="23942" x="5873750" y="2603500"/>
          <p14:tracePt t="23958" x="5854700" y="2616200"/>
          <p14:tracePt t="23974" x="5842000" y="2635250"/>
          <p14:tracePt t="23992" x="5829300" y="2641600"/>
          <p14:tracePt t="24008" x="5816600" y="2660650"/>
          <p14:tracePt t="24024" x="5803900" y="2679700"/>
          <p14:tracePt t="24043" x="5797550" y="2711450"/>
          <p14:tracePt t="24058" x="5784850" y="2743200"/>
          <p14:tracePt t="24075" x="5778500" y="2781300"/>
          <p14:tracePt t="24078" x="5778500" y="2806700"/>
          <p14:tracePt t="24091" x="5778500" y="2825750"/>
          <p14:tracePt t="24110" x="5765800" y="2889250"/>
          <p14:tracePt t="24125" x="5759450" y="2927350"/>
          <p14:tracePt t="24142" x="5759450" y="2978150"/>
          <p14:tracePt t="24157" x="5759450" y="3022600"/>
          <p14:tracePt t="24176" x="5759450" y="3067050"/>
          <p14:tracePt t="24191" x="5753100" y="3117850"/>
          <p14:tracePt t="24207" x="5753100" y="3175000"/>
          <p14:tracePt t="24224" x="5753100" y="3244850"/>
          <p14:tracePt t="24243" x="5753100" y="3314700"/>
          <p14:tracePt t="24244" x="5753100" y="3340100"/>
          <p14:tracePt t="24258" x="5753100" y="3365500"/>
          <p14:tracePt t="24274" x="5753100" y="3409950"/>
          <p14:tracePt t="24293" x="5759450" y="3422650"/>
          <p14:tracePt t="24326" x="5765800" y="3435350"/>
          <p14:tracePt t="24359" x="5765800" y="3441700"/>
          <p14:tracePt t="24390" x="5772150" y="3441700"/>
          <p14:tracePt t="24415" x="5772150" y="3448050"/>
          <p14:tracePt t="24438" x="5778500" y="3448050"/>
          <p14:tracePt t="24454" x="5778500" y="3454400"/>
          <p14:tracePt t="24494" x="5784850" y="3460750"/>
          <p14:tracePt t="24510" x="5791200" y="3460750"/>
          <p14:tracePt t="24518" x="5797550" y="3467100"/>
          <p14:tracePt t="24550" x="5803900" y="3473450"/>
          <p14:tracePt t="24573" x="5803900" y="3479800"/>
          <p14:tracePt t="24582" x="5810250" y="3486150"/>
          <p14:tracePt t="24598" x="5816600" y="3492500"/>
          <p14:tracePt t="24607" x="5816600" y="3498850"/>
          <p14:tracePt t="24624" x="5822950" y="3505200"/>
          <p14:tracePt t="24641" x="5822950" y="3517900"/>
          <p14:tracePt t="24645" x="5829300" y="3524250"/>
          <p14:tracePt t="24658" x="5829300" y="3530600"/>
          <p14:tracePt t="24676" x="5842000" y="3543300"/>
          <p14:tracePt t="24678" x="5842000" y="3549650"/>
          <p14:tracePt t="24691" x="5848350" y="3556000"/>
          <p14:tracePt t="24766" x="5854700" y="3556000"/>
          <p14:tracePt t="24782" x="5861050" y="3556000"/>
          <p14:tracePt t="26086" x="5867400" y="3556000"/>
          <p14:tracePt t="26111" x="5867400" y="3549650"/>
          <p14:tracePt t="26150" x="5873750" y="3549650"/>
          <p14:tracePt t="26181" x="5873750" y="3543300"/>
          <p14:tracePt t="26206" x="5873750" y="3536950"/>
          <p14:tracePt t="26213" x="5880100" y="3536950"/>
          <p14:tracePt t="26262" x="5880100" y="3530600"/>
          <p14:tracePt t="26302" x="5886450" y="3530600"/>
          <p14:tracePt t="27789"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normAutofit/>
          </a:bodyPr>
          <a:lstStyle/>
          <a:p>
            <a:r>
              <a:rPr lang="en-US" dirty="0" smtClean="0"/>
              <a:t>Specialties: 29 Lots</a:t>
            </a:r>
            <a:r>
              <a:rPr lang="en-US" dirty="0"/>
              <a:t>; </a:t>
            </a:r>
            <a:r>
              <a:rPr lang="en-US" dirty="0" smtClean="0"/>
              <a:t>333 Acres</a:t>
            </a:r>
            <a:br>
              <a:rPr lang="en-US" dirty="0" smtClean="0"/>
            </a:br>
            <a:r>
              <a:rPr lang="en-US" sz="2400" dirty="0" smtClean="0"/>
              <a:t>255 Acres Eligible, 78 Acres Ineligible</a:t>
            </a:r>
            <a:endParaRPr lang="en-US" dirty="0"/>
          </a:p>
        </p:txBody>
      </p:sp>
      <p:graphicFrame>
        <p:nvGraphicFramePr>
          <p:cNvPr id="8" name="Content Placeholder 7"/>
          <p:cNvGraphicFramePr>
            <a:graphicFrameLocks noGrp="1"/>
          </p:cNvGraphicFramePr>
          <p:nvPr>
            <p:ph idx="1"/>
            <p:extLst/>
          </p:nvPr>
        </p:nvGraphicFramePr>
        <p:xfrm>
          <a:off x="457200" y="1447800"/>
          <a:ext cx="8229600" cy="4678363"/>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9612270"/>
      </p:ext>
    </p:extLst>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dirty="0" smtClean="0"/>
              <a:t>Acres Eligible Comparison by Type</a:t>
            </a:r>
            <a:endParaRPr lang="en-US"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58124103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6063675"/>
      </p:ext>
    </p:extLst>
  </p:cSld>
  <p:clrMapOvr>
    <a:masterClrMapping/>
  </p:clrMapOvr>
  <mc:AlternateContent xmlns:mc="http://schemas.openxmlformats.org/markup-compatibility/2006" xmlns:p14="http://schemas.microsoft.com/office/powerpoint/2010/main">
    <mc:Choice Requires="p14">
      <p:transition spd="slow" p14:dur="2000" advTm="48614"/>
    </mc:Choice>
    <mc:Fallback xmlns="">
      <p:transition spd="slow" advTm="4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256" x="3016250" y="4718050"/>
          <p14:tracePt t="17647" x="3003550" y="4718050"/>
          <p14:tracePt t="17667" x="2952750" y="4718050"/>
          <p14:tracePt t="17677" x="2901950" y="4730750"/>
          <p14:tracePt t="17688" x="2882900" y="4743450"/>
          <p14:tracePt t="17705" x="2851150" y="4756150"/>
          <p14:tracePt t="17722" x="2838450" y="4768850"/>
          <p14:tracePt t="17739" x="2825750" y="4775200"/>
          <p14:tracePt t="17755" x="2819400" y="4775200"/>
          <p14:tracePt t="17772" x="2813050" y="4775200"/>
          <p14:tracePt t="17789" x="2787650" y="4781550"/>
          <p14:tracePt t="17790" x="2755900" y="4787900"/>
          <p14:tracePt t="17805" x="2686050" y="4800600"/>
          <p14:tracePt t="17822" x="2609850" y="4813300"/>
          <p14:tracePt t="17838" x="2552700" y="4819650"/>
          <p14:tracePt t="17855" x="2520950" y="4826000"/>
          <p14:tracePt t="17872" x="2508250" y="4832350"/>
          <p14:tracePt t="17888" x="2501900" y="4838700"/>
          <p14:tracePt t="17905" x="2495550" y="4845050"/>
          <p14:tracePt t="17922" x="2489200" y="4845050"/>
          <p14:tracePt t="17938" x="2476500" y="4851400"/>
          <p14:tracePt t="17955" x="2419350" y="4851400"/>
          <p14:tracePt t="17972" x="2279650" y="4857750"/>
          <p14:tracePt t="17974" x="2197100" y="4857750"/>
          <p14:tracePt t="17988" x="2120900" y="4857750"/>
          <p14:tracePt t="18005" x="1924050" y="4857750"/>
          <p14:tracePt t="18022" x="1866900" y="4857750"/>
          <p14:tracePt t="18038" x="1860550" y="4857750"/>
          <p14:tracePt t="18094" x="1860550" y="4864100"/>
          <p14:tracePt t="18255" x="1866900" y="4870450"/>
          <p14:tracePt t="18265" x="1879600" y="4876800"/>
          <p14:tracePt t="18274" x="1898650" y="4883150"/>
          <p14:tracePt t="18289" x="1943100" y="4895850"/>
          <p14:tracePt t="18305" x="2000250" y="4914900"/>
          <p14:tracePt t="18322" x="2044700" y="4921250"/>
          <p14:tracePt t="18339" x="2063750" y="4921250"/>
          <p14:tracePt t="18439" x="2070100" y="4921250"/>
          <p14:tracePt t="18454" x="2076450" y="4921250"/>
          <p14:tracePt t="18462" x="2082800" y="4921250"/>
          <p14:tracePt t="18472" x="2089150" y="4921250"/>
          <p14:tracePt t="18489" x="2114550" y="4921250"/>
          <p14:tracePt t="18505" x="2139950" y="4921250"/>
          <p14:tracePt t="18522" x="2159000" y="4921250"/>
          <p14:tracePt t="18539" x="2197100" y="4921250"/>
          <p14:tracePt t="18542" x="2216150" y="4927600"/>
          <p14:tracePt t="18555" x="2235200" y="4927600"/>
          <p14:tracePt t="18572" x="2266950" y="4940300"/>
          <p14:tracePt t="18575" x="2279650" y="4940300"/>
          <p14:tracePt t="18589" x="2317750" y="4946650"/>
          <p14:tracePt t="18605" x="2355850" y="4959350"/>
          <p14:tracePt t="18622" x="2413000" y="4972050"/>
          <p14:tracePt t="18639" x="2476500" y="4978400"/>
          <p14:tracePt t="18655" x="2533650" y="4978400"/>
          <p14:tracePt t="18672" x="2590800" y="4984750"/>
          <p14:tracePt t="18689" x="2635250" y="4984750"/>
          <p14:tracePt t="18705" x="2686050" y="4991100"/>
          <p14:tracePt t="18722" x="2755900" y="4997450"/>
          <p14:tracePt t="18739" x="2819400" y="5003800"/>
          <p14:tracePt t="18755" x="2870200" y="5003800"/>
          <p14:tracePt t="18758" x="2901950" y="5010150"/>
          <p14:tracePt t="18772" x="2921000" y="5010150"/>
          <p14:tracePt t="18789" x="2940050" y="5010150"/>
          <p14:tracePt t="18805" x="2959100" y="5010150"/>
          <p14:tracePt t="18839" x="2965450" y="5010150"/>
          <p14:tracePt t="18854" x="2971800" y="5010150"/>
          <p14:tracePt t="18863" x="2978150" y="5010150"/>
          <p14:tracePt t="18873" x="2984500" y="5010150"/>
          <p14:tracePt t="18888" x="3016250" y="5016500"/>
          <p14:tracePt t="18905" x="3060700" y="5016500"/>
          <p14:tracePt t="18922" x="3111500" y="5022850"/>
          <p14:tracePt t="18939" x="3168650" y="5029200"/>
          <p14:tracePt t="18955" x="3219450" y="5029200"/>
          <p14:tracePt t="18972" x="3257550" y="5035550"/>
          <p14:tracePt t="18974" x="3276600" y="5035550"/>
          <p14:tracePt t="18988" x="3295650" y="5035550"/>
          <p14:tracePt t="19005" x="3346450" y="5041900"/>
          <p14:tracePt t="19022" x="3390900" y="5048250"/>
          <p14:tracePt t="19038" x="3435350" y="5048250"/>
          <p14:tracePt t="19055" x="3473450" y="5048250"/>
          <p14:tracePt t="19072" x="3517900" y="5054600"/>
          <p14:tracePt t="19088" x="3581400" y="5067300"/>
          <p14:tracePt t="19105" x="3657600" y="5080000"/>
          <p14:tracePt t="19122" x="3733800" y="5099050"/>
          <p14:tracePt t="19138" x="3803650" y="5105400"/>
          <p14:tracePt t="19155" x="3854450" y="5105400"/>
          <p14:tracePt t="19172" x="3873500" y="5111750"/>
          <p14:tracePt t="19174" x="3879850" y="5111750"/>
          <p14:tracePt t="19188" x="3886200" y="5111750"/>
          <p14:tracePt t="19205" x="3892550" y="5111750"/>
          <p14:tracePt t="19230" x="3898900" y="5111750"/>
          <p14:tracePt t="19246" x="3905250" y="5111750"/>
          <p14:tracePt t="19262" x="3911600" y="5111750"/>
          <p14:tracePt t="19272" x="3917950" y="5111750"/>
          <p14:tracePt t="19289" x="3937000" y="5111750"/>
          <p14:tracePt t="19305" x="3956050" y="5111750"/>
          <p14:tracePt t="19322" x="3975100" y="5118100"/>
          <p14:tracePt t="19325" x="3981450" y="5124450"/>
          <p14:tracePt t="19339" x="3987800" y="5124450"/>
          <p14:tracePt t="19355" x="4006850" y="5130800"/>
          <p14:tracePt t="19372" x="4013200" y="5130800"/>
          <p14:tracePt t="19430" x="4019550" y="5130800"/>
          <p14:tracePt t="19447" x="4025900" y="5130800"/>
          <p14:tracePt t="19456" x="4032250" y="5130800"/>
          <p14:tracePt t="19472" x="4038600" y="5130800"/>
          <p14:tracePt t="19489" x="4057650" y="5137150"/>
          <p14:tracePt t="19505" x="4076700" y="5143500"/>
          <p14:tracePt t="19522" x="4095750" y="5143500"/>
          <p14:tracePt t="19539" x="4108450" y="5143500"/>
          <p14:tracePt t="19555" x="4121150" y="5143500"/>
          <p14:tracePt t="19572" x="4127500" y="5143500"/>
          <p14:tracePt t="19588" x="4133850" y="5143500"/>
          <p14:tracePt t="19742" x="4140200" y="5143500"/>
          <p14:tracePt t="19767" x="4146550" y="5143500"/>
          <p14:tracePt t="19782" x="4152900" y="5143500"/>
          <p14:tracePt t="19798" x="4165600" y="5143500"/>
          <p14:tracePt t="19822" x="4171950" y="5143500"/>
          <p14:tracePt t="19871" x="4178300" y="5143500"/>
          <p14:tracePt t="19880" x="4184650" y="5143500"/>
          <p14:tracePt t="19894" x="4191000" y="5143500"/>
          <p14:tracePt t="19905" x="4197350" y="5143500"/>
          <p14:tracePt t="19922" x="4210050" y="5143500"/>
          <p14:tracePt t="19939" x="4229100" y="5143500"/>
          <p14:tracePt t="19956" x="4254500" y="5143500"/>
          <p14:tracePt t="19957" x="4267200" y="5149850"/>
          <p14:tracePt t="19972" x="4286250" y="5149850"/>
          <p14:tracePt t="19988" x="4292600" y="5149850"/>
          <p14:tracePt t="20005" x="4318000" y="5149850"/>
          <p14:tracePt t="20022" x="4343400" y="5149850"/>
          <p14:tracePt t="20038" x="4356100" y="5149850"/>
          <p14:tracePt t="20055" x="4368800" y="5149850"/>
          <p14:tracePt t="20074" x="4387850" y="5149850"/>
          <p14:tracePt t="20088" x="4400550" y="5149850"/>
          <p14:tracePt t="20105" x="4419600" y="5143500"/>
          <p14:tracePt t="20122" x="4438650" y="5143500"/>
          <p14:tracePt t="20138" x="4464050" y="5130800"/>
          <p14:tracePt t="20155" x="4483100" y="5124450"/>
          <p14:tracePt t="20158" x="4495800" y="5111750"/>
          <p14:tracePt t="20172" x="4502150" y="5111750"/>
          <p14:tracePt t="20189" x="4521200" y="5099050"/>
          <p14:tracePt t="20205" x="4546600" y="5067300"/>
          <p14:tracePt t="20222" x="4559300" y="5048250"/>
          <p14:tracePt t="20238" x="4565650" y="5035550"/>
          <p14:tracePt t="20255" x="4572000" y="5029200"/>
          <p14:tracePt t="20272" x="4578350" y="5016500"/>
          <p14:tracePt t="20290" x="4591050" y="5003800"/>
          <p14:tracePt t="20305" x="4591050" y="4997450"/>
          <p14:tracePt t="20322" x="4597400" y="4991100"/>
          <p14:tracePt t="20339" x="4610100" y="4984750"/>
          <p14:tracePt t="20355" x="4616450" y="4972050"/>
          <p14:tracePt t="20372" x="4629150" y="4972050"/>
          <p14:tracePt t="20388" x="4635500" y="4959350"/>
          <p14:tracePt t="20390" x="4648200" y="4959350"/>
          <p14:tracePt t="20405" x="4667250" y="4940300"/>
          <p14:tracePt t="20422" x="4699000" y="4927600"/>
          <p14:tracePt t="20438" x="4724400" y="4914900"/>
          <p14:tracePt t="20455" x="4743450" y="4902200"/>
          <p14:tracePt t="20472" x="4756150" y="4895850"/>
          <p14:tracePt t="20488" x="4775200" y="4889500"/>
          <p14:tracePt t="20505" x="4787900" y="4883150"/>
          <p14:tracePt t="20522" x="4819650" y="4883150"/>
          <p14:tracePt t="20539" x="4857750" y="4876800"/>
          <p14:tracePt t="20555" x="4902200" y="4870450"/>
          <p14:tracePt t="20557" x="4921250" y="4870450"/>
          <p14:tracePt t="20572" x="4940300" y="4864100"/>
          <p14:tracePt t="20589" x="4984750" y="4864100"/>
          <p14:tracePt t="20605" x="5029200" y="4857750"/>
          <p14:tracePt t="20622" x="5048250" y="4857750"/>
          <p14:tracePt t="20639" x="5060950" y="4857750"/>
          <p14:tracePt t="20655" x="5067300" y="4851400"/>
          <p14:tracePt t="20672" x="5073650" y="4851400"/>
          <p14:tracePt t="20688" x="5080000" y="4851400"/>
          <p14:tracePt t="20705" x="5086350" y="4851400"/>
          <p14:tracePt t="20722" x="5105400" y="4851400"/>
          <p14:tracePt t="20739" x="5124450" y="4857750"/>
          <p14:tracePt t="20755" x="5156200" y="4870450"/>
          <p14:tracePt t="20757" x="5162550" y="4870450"/>
          <p14:tracePt t="20772" x="5175250" y="4876800"/>
          <p14:tracePt t="20789" x="5194300" y="4883150"/>
          <p14:tracePt t="20791" x="5200650" y="4883150"/>
          <p14:tracePt t="20805" x="5213350" y="4889500"/>
          <p14:tracePt t="20822" x="5226050" y="4895850"/>
          <p14:tracePt t="20838" x="5245100" y="4902200"/>
          <p14:tracePt t="20855" x="5264150" y="4914900"/>
          <p14:tracePt t="20872" x="5289550" y="4933950"/>
          <p14:tracePt t="20889" x="5314950" y="4953000"/>
          <p14:tracePt t="20905" x="5353050" y="4984750"/>
          <p14:tracePt t="20922" x="5397500" y="5010150"/>
          <p14:tracePt t="20938" x="5441950" y="5041900"/>
          <p14:tracePt t="20955" x="5492750" y="5080000"/>
          <p14:tracePt t="20972" x="5530850" y="5105400"/>
          <p14:tracePt t="20974" x="5543550" y="5111750"/>
          <p14:tracePt t="20988" x="5549900" y="5118100"/>
          <p14:tracePt t="21005" x="5562600" y="5130800"/>
          <p14:tracePt t="21022" x="5568950" y="5130800"/>
          <p14:tracePt t="21039" x="5568950" y="5143500"/>
          <p14:tracePt t="21055" x="5581650" y="5156200"/>
          <p14:tracePt t="21072" x="5594350" y="5175250"/>
          <p14:tracePt t="21089" x="5607050" y="5200650"/>
          <p14:tracePt t="21106" x="5632450" y="5232400"/>
          <p14:tracePt t="21122" x="5657850" y="5264150"/>
          <p14:tracePt t="21138" x="5683250" y="5295900"/>
          <p14:tracePt t="21155" x="5734050" y="5327650"/>
          <p14:tracePt t="21172" x="5772150" y="5353050"/>
          <p14:tracePt t="21174" x="5791200" y="5353050"/>
          <p14:tracePt t="21188" x="5803900" y="5365750"/>
          <p14:tracePt t="21205" x="5835650" y="5372100"/>
          <p14:tracePt t="21222" x="5854700" y="5378450"/>
          <p14:tracePt t="21238" x="5873750" y="5384800"/>
          <p14:tracePt t="21255" x="5892800" y="5384800"/>
          <p14:tracePt t="21272" x="5924550" y="5391150"/>
          <p14:tracePt t="21288" x="5969000" y="5403850"/>
          <p14:tracePt t="21305" x="6019800" y="5410200"/>
          <p14:tracePt t="21322" x="6057900" y="5416550"/>
          <p14:tracePt t="21338" x="6083300" y="5429250"/>
          <p14:tracePt t="21355" x="6102350" y="5429250"/>
          <p14:tracePt t="21372" x="6108700" y="5429250"/>
          <p14:tracePt t="21389" x="6115050" y="5429250"/>
          <p14:tracePt t="21640" x="6108700" y="5429250"/>
          <p14:tracePt t="21649" x="6096000" y="5429250"/>
          <p14:tracePt t="21657" x="6076950" y="5429250"/>
          <p14:tracePt t="21672" x="6026150" y="5422900"/>
          <p14:tracePt t="21689" x="5930900" y="5410200"/>
          <p14:tracePt t="21705" x="5816600" y="5384800"/>
          <p14:tracePt t="21722" x="5689600" y="5340350"/>
          <p14:tracePt t="21739" x="5594350" y="5314950"/>
          <p14:tracePt t="21742" x="5562600" y="5302250"/>
          <p14:tracePt t="21755" x="5549900" y="5295900"/>
          <p14:tracePt t="21772" x="5537200" y="5283200"/>
          <p14:tracePt t="21789" x="5530850" y="5270500"/>
          <p14:tracePt t="21805" x="5530850" y="5264150"/>
          <p14:tracePt t="21822" x="5530850" y="5251450"/>
          <p14:tracePt t="21839" x="5530850" y="5238750"/>
          <p14:tracePt t="21855" x="5530850" y="5219700"/>
          <p14:tracePt t="21872" x="5530850" y="5200650"/>
          <p14:tracePt t="21889" x="5530850" y="5181600"/>
          <p14:tracePt t="21905" x="5530850" y="5149850"/>
          <p14:tracePt t="21922" x="5524500" y="5092700"/>
          <p14:tracePt t="21939" x="5499100" y="5029200"/>
          <p14:tracePt t="21955" x="5448300" y="4946650"/>
          <p14:tracePt t="21972" x="5391150" y="4870450"/>
          <p14:tracePt t="21973" x="5365750" y="4838700"/>
          <p14:tracePt t="21989" x="5308600" y="4781550"/>
          <p14:tracePt t="22005" x="5251450" y="4743450"/>
          <p14:tracePt t="22022" x="5200650" y="4711700"/>
          <p14:tracePt t="22039" x="5162550" y="4705350"/>
          <p14:tracePt t="22055" x="5124450" y="4699000"/>
          <p14:tracePt t="22072" x="5086350" y="4692650"/>
          <p14:tracePt t="22089" x="5048250" y="4692650"/>
          <p14:tracePt t="22105" x="5003800" y="4692650"/>
          <p14:tracePt t="22109" x="4984750" y="4692650"/>
          <p14:tracePt t="22122" x="4959350" y="4692650"/>
          <p14:tracePt t="22139" x="4908550" y="4692650"/>
          <p14:tracePt t="22157" x="4838700" y="4692650"/>
          <p14:tracePt t="22158" x="4813300" y="4692650"/>
          <p14:tracePt t="22172" x="4787900" y="4686300"/>
          <p14:tracePt t="22189" x="4762500" y="4686300"/>
          <p14:tracePt t="22205" x="4756150" y="4686300"/>
          <p14:tracePt t="22222" x="4756150" y="4692650"/>
          <p14:tracePt t="22239" x="4749800" y="4711700"/>
          <p14:tracePt t="22255" x="4749800" y="4730750"/>
          <p14:tracePt t="22272" x="4749800" y="4756150"/>
          <p14:tracePt t="22289" x="4749800" y="4781550"/>
          <p14:tracePt t="22305" x="4749800" y="4800600"/>
          <p14:tracePt t="22322" x="4743450" y="4819650"/>
          <p14:tracePt t="22339" x="4737100" y="4832350"/>
          <p14:tracePt t="22341" x="4737100" y="4838700"/>
          <p14:tracePt t="22355" x="4730750" y="4851400"/>
          <p14:tracePt t="22372" x="4724400" y="4864100"/>
          <p14:tracePt t="22374" x="4718050" y="4864100"/>
          <p14:tracePt t="22388" x="4711700" y="4870450"/>
          <p14:tracePt t="22405" x="4686300" y="4902200"/>
          <p14:tracePt t="22422" x="4660900" y="4927600"/>
          <p14:tracePt t="22438" x="4641850" y="4940300"/>
          <p14:tracePt t="22455" x="4622800" y="4959350"/>
          <p14:tracePt t="22472" x="4597400" y="4972050"/>
          <p14:tracePt t="22488" x="4591050" y="4984750"/>
          <p14:tracePt t="22505" x="4578350" y="4991100"/>
          <p14:tracePt t="22522" x="4565650" y="4991100"/>
          <p14:tracePt t="22538" x="4559300" y="5003800"/>
          <p14:tracePt t="22555" x="4546600" y="5003800"/>
          <p14:tracePt t="22557" x="4540250" y="5003800"/>
          <p14:tracePt t="22572" x="4533900" y="5016500"/>
          <p14:tracePt t="22589" x="4514850" y="5022850"/>
          <p14:tracePt t="22605" x="4495800" y="5035550"/>
          <p14:tracePt t="22622" x="4489450" y="5048250"/>
          <p14:tracePt t="22638" x="4483100" y="5054600"/>
          <p14:tracePt t="22655" x="4470400" y="5054600"/>
          <p14:tracePt t="22672" x="4470400" y="5060950"/>
          <p14:tracePt t="22822" x="4470400" y="5067300"/>
          <p14:tracePt t="22984" x="4464050" y="5067300"/>
          <p14:tracePt t="22991" x="4457700" y="5067300"/>
          <p14:tracePt t="23005" x="4425950" y="5080000"/>
          <p14:tracePt t="23022" x="4356100" y="5092700"/>
          <p14:tracePt t="23039" x="4279900" y="5092700"/>
          <p14:tracePt t="23055" x="4216400" y="5092700"/>
          <p14:tracePt t="23072" x="4178300" y="5099050"/>
          <p14:tracePt t="23089" x="4171950" y="5099050"/>
          <p14:tracePt t="23105" x="4159250" y="5099050"/>
          <p14:tracePt t="23122" x="4152900" y="5099050"/>
          <p14:tracePt t="23139" x="4146550" y="5105400"/>
          <p14:tracePt t="23155" x="4127500" y="5105400"/>
          <p14:tracePt t="23157" x="4121150" y="5105400"/>
          <p14:tracePt t="23172" x="4102100" y="5105400"/>
          <p14:tracePt t="23189" x="4070350" y="5105400"/>
          <p14:tracePt t="23205" x="4044950" y="5105400"/>
          <p14:tracePt t="23222" x="4000500" y="5099050"/>
          <p14:tracePt t="23239" x="3949700" y="5086350"/>
          <p14:tracePt t="23256" x="3892550" y="5067300"/>
          <p14:tracePt t="23272" x="3848100" y="5054600"/>
          <p14:tracePt t="23289" x="3822700" y="5054600"/>
          <p14:tracePt t="23305" x="3822700" y="5048250"/>
          <p14:tracePt t="23558" x="3816350" y="5048250"/>
          <p14:tracePt t="24439" x="3790950" y="5029200"/>
          <p14:tracePt t="24449" x="3746500" y="5003800"/>
          <p14:tracePt t="24457" x="3702050" y="4972050"/>
          <p14:tracePt t="24472" x="3587750" y="4902200"/>
          <p14:tracePt t="24489" x="3473450" y="4826000"/>
          <p14:tracePt t="24505" x="3346450" y="4743450"/>
          <p14:tracePt t="24522" x="3238500" y="4667250"/>
          <p14:tracePt t="24538" x="3124200" y="4584700"/>
          <p14:tracePt t="24541" x="3079750" y="4552950"/>
          <p14:tracePt t="24555" x="3035300" y="4521200"/>
          <p14:tracePt t="24573" x="2901950" y="4432300"/>
          <p14:tracePt t="24588" x="2863850" y="4406900"/>
          <p14:tracePt t="24605" x="2774950" y="4356100"/>
          <p14:tracePt t="24622" x="2730500" y="4330700"/>
          <p14:tracePt t="24638" x="2698750" y="4324350"/>
          <p14:tracePt t="24655" x="2667000" y="4324350"/>
          <p14:tracePt t="24672" x="2641600" y="4324350"/>
          <p14:tracePt t="24688" x="2622550" y="4343400"/>
          <p14:tracePt t="24705" x="2597150" y="4356100"/>
          <p14:tracePt t="24722" x="2571750" y="4368800"/>
          <p14:tracePt t="24738" x="2533650" y="4375150"/>
          <p14:tracePt t="24755" x="2501900" y="4381500"/>
          <p14:tracePt t="24772" x="2451100" y="4387850"/>
          <p14:tracePt t="24774" x="2413000" y="4387850"/>
          <p14:tracePt t="24788" x="2381250" y="4381500"/>
          <p14:tracePt t="24805" x="2317750" y="4368800"/>
          <p14:tracePt t="24822" x="2311400" y="4368800"/>
          <p14:tracePt t="24902" x="2311400" y="4381500"/>
          <p14:tracePt t="24910" x="2311400" y="4387850"/>
          <p14:tracePt t="24922" x="2311400" y="4394200"/>
          <p14:tracePt t="24938" x="2311400" y="4406900"/>
          <p14:tracePt t="24955" x="2311400" y="4419600"/>
          <p14:tracePt t="24972" x="2311400" y="4432300"/>
          <p14:tracePt t="24988" x="2311400" y="4438650"/>
          <p14:tracePt t="25005" x="2317750" y="4451350"/>
          <p14:tracePt t="25022" x="2317750" y="4457700"/>
          <p14:tracePt t="25038" x="2324100" y="4464050"/>
          <p14:tracePt t="25078" x="2330450" y="4464050"/>
          <p14:tracePt t="25110" x="2336800" y="4464050"/>
          <p14:tracePt t="25117" x="2336800" y="4470400"/>
          <p14:tracePt t="25126" x="2343150" y="4470400"/>
          <p14:tracePt t="25138" x="2349500" y="4470400"/>
          <p14:tracePt t="25155" x="2368550" y="4476750"/>
          <p14:tracePt t="25172" x="2393950" y="4476750"/>
          <p14:tracePt t="25173" x="2406650" y="4483100"/>
          <p14:tracePt t="25188" x="2432050" y="4489450"/>
          <p14:tracePt t="25205" x="2489200" y="4495800"/>
          <p14:tracePt t="25222" x="2533650" y="4502150"/>
          <p14:tracePt t="25240" x="2578100" y="4508500"/>
          <p14:tracePt t="25255" x="2616200" y="4508500"/>
          <p14:tracePt t="25272" x="2654300" y="4514850"/>
          <p14:tracePt t="25288" x="2679700" y="4514850"/>
          <p14:tracePt t="25305" x="2692400" y="4514850"/>
          <p14:tracePt t="25322" x="2705100" y="4514850"/>
          <p14:tracePt t="25338" x="2717800" y="4514850"/>
          <p14:tracePt t="25355" x="2736850" y="4514850"/>
          <p14:tracePt t="25372" x="2762250" y="4514850"/>
          <p14:tracePt t="25388" x="2800350" y="4521200"/>
          <p14:tracePt t="25405" x="2851150" y="4521200"/>
          <p14:tracePt t="25422" x="2889250" y="4527550"/>
          <p14:tracePt t="25438" x="2901950" y="4527550"/>
          <p14:tracePt t="25455" x="2908300" y="4527550"/>
          <p14:tracePt t="25472" x="2914650" y="4527550"/>
          <p14:tracePt t="25488" x="2927350" y="4527550"/>
          <p14:tracePt t="25505" x="2952750" y="4514850"/>
          <p14:tracePt t="25523" x="3003550" y="4495800"/>
          <p14:tracePt t="25538" x="3060700" y="4470400"/>
          <p14:tracePt t="25555" x="3124200" y="4432300"/>
          <p14:tracePt t="25572" x="3200400" y="4406900"/>
          <p14:tracePt t="25588" x="3263900" y="4368800"/>
          <p14:tracePt t="25589" x="3302000" y="4356100"/>
          <p14:tracePt t="25605" x="3371850" y="4324350"/>
          <p14:tracePt t="25622" x="3429000" y="4305300"/>
          <p14:tracePt t="25638" x="3473450" y="4279900"/>
          <p14:tracePt t="25655" x="3524250" y="4267200"/>
          <p14:tracePt t="25672" x="3568700" y="4241800"/>
          <p14:tracePt t="25688" x="3606800" y="4229100"/>
          <p14:tracePt t="25705" x="3657600" y="4203700"/>
          <p14:tracePt t="25722" x="3702050" y="4191000"/>
          <p14:tracePt t="25738" x="3752850" y="4165600"/>
          <p14:tracePt t="25741" x="3778250" y="4159250"/>
          <p14:tracePt t="25755" x="3803650" y="4140200"/>
          <p14:tracePt t="25772" x="3873500" y="4089400"/>
          <p14:tracePt t="25788" x="3937000" y="4019550"/>
          <p14:tracePt t="25791" x="3968750" y="3994150"/>
          <p14:tracePt t="25806" x="4044950" y="3917950"/>
          <p14:tracePt t="25822" x="4133850" y="3841750"/>
          <p14:tracePt t="25838" x="4222750" y="3765550"/>
          <p14:tracePt t="25855" x="4292600" y="3695700"/>
          <p14:tracePt t="25872" x="4356100" y="3613150"/>
          <p14:tracePt t="25888" x="4406900" y="3549650"/>
          <p14:tracePt t="25905" x="4445000" y="3486150"/>
          <p14:tracePt t="25922" x="4476750" y="3435350"/>
          <p14:tracePt t="25938" x="4489450" y="3403600"/>
          <p14:tracePt t="25955" x="4502150" y="3371850"/>
          <p14:tracePt t="25972" x="4508500" y="3352800"/>
          <p14:tracePt t="25973" x="4514850" y="3340100"/>
          <p14:tracePt t="25988" x="4521200" y="3327400"/>
          <p14:tracePt t="26005" x="4540250" y="3276600"/>
          <p14:tracePt t="26022" x="4559300" y="3244850"/>
          <p14:tracePt t="26038" x="4584700" y="3187700"/>
          <p14:tracePt t="26055" x="4616450" y="3130550"/>
          <p14:tracePt t="26072" x="4648200" y="3067050"/>
          <p14:tracePt t="26088" x="4667250" y="3009900"/>
          <p14:tracePt t="26105" x="4692650" y="2952750"/>
          <p14:tracePt t="26122" x="4705350" y="2908300"/>
          <p14:tracePt t="26138" x="4718050" y="2870200"/>
          <p14:tracePt t="26155" x="4724400" y="2838450"/>
          <p14:tracePt t="26172" x="4730750" y="2825750"/>
          <p14:tracePt t="26188" x="4730750" y="2813050"/>
          <p14:tracePt t="26375" x="4737100" y="2813050"/>
          <p14:tracePt t="26384" x="4743450" y="2819400"/>
          <p14:tracePt t="26399" x="4749800" y="2832100"/>
          <p14:tracePt t="26407" x="4762500" y="2838450"/>
          <p14:tracePt t="26422" x="4781550" y="2857500"/>
          <p14:tracePt t="26439" x="4800600" y="2882900"/>
          <p14:tracePt t="26455" x="4819650" y="2901950"/>
          <p14:tracePt t="26472" x="4832350" y="2914650"/>
          <p14:tracePt t="26489" x="4845050" y="2933700"/>
          <p14:tracePt t="26505" x="4857750" y="2946400"/>
          <p14:tracePt t="26522" x="4870450" y="2965450"/>
          <p14:tracePt t="26525" x="4876800" y="2978150"/>
          <p14:tracePt t="26539" x="4889500" y="2984500"/>
          <p14:tracePt t="26555" x="4902200" y="3009900"/>
          <p14:tracePt t="26559" x="4902200" y="3028950"/>
          <p14:tracePt t="26572" x="4914900" y="3048000"/>
          <p14:tracePt t="26589" x="4946650" y="3098800"/>
          <p14:tracePt t="26606" x="4959350" y="3136900"/>
          <p14:tracePt t="26623" x="4978400" y="3162300"/>
          <p14:tracePt t="26639" x="4997450" y="3200400"/>
          <p14:tracePt t="26655" x="5016500" y="3225800"/>
          <p14:tracePt t="26672" x="5029200" y="3251200"/>
          <p14:tracePt t="26689" x="5041900" y="3276600"/>
          <p14:tracePt t="26705" x="5060950" y="3308350"/>
          <p14:tracePt t="26722" x="5073650" y="3346450"/>
          <p14:tracePt t="26725" x="5086350" y="3365500"/>
          <p14:tracePt t="26739" x="5099050" y="3390900"/>
          <p14:tracePt t="26755" x="5124450" y="3441700"/>
          <p14:tracePt t="26758" x="5137150" y="3467100"/>
          <p14:tracePt t="26772" x="5149850" y="3498850"/>
          <p14:tracePt t="26789" x="5181600" y="3575050"/>
          <p14:tracePt t="26805" x="5194300" y="3625850"/>
          <p14:tracePt t="26822" x="5213350" y="3670300"/>
          <p14:tracePt t="26839" x="5226050" y="3708400"/>
          <p14:tracePt t="26855" x="5245100" y="3740150"/>
          <p14:tracePt t="26873" x="5251450" y="3778250"/>
          <p14:tracePt t="26889" x="5264150" y="3797300"/>
          <p14:tracePt t="26905" x="5270500" y="3829050"/>
          <p14:tracePt t="26922" x="5276850" y="3848100"/>
          <p14:tracePt t="26939" x="5289550" y="3867150"/>
          <p14:tracePt t="26955" x="5289550" y="3879850"/>
          <p14:tracePt t="26957" x="5295900" y="3892550"/>
          <p14:tracePt t="26972" x="5302250" y="3898900"/>
          <p14:tracePt t="26989" x="5308600" y="3930650"/>
          <p14:tracePt t="27005" x="5327650" y="3956050"/>
          <p14:tracePt t="27022" x="5334000" y="3975100"/>
          <p14:tracePt t="27039" x="5346700" y="4000500"/>
          <p14:tracePt t="27055" x="5353050" y="4013200"/>
          <p14:tracePt t="27072" x="5359400" y="4019550"/>
          <p14:tracePt t="27110" x="5359400" y="4025900"/>
          <p14:tracePt t="27126" x="5365750" y="4025900"/>
          <p14:tracePt t="27142" x="5365750" y="4032250"/>
          <p14:tracePt t="27155" x="5372100" y="4032250"/>
          <p14:tracePt t="27172" x="5378450" y="4032250"/>
          <p14:tracePt t="27189" x="5384800" y="4038600"/>
          <p14:tracePt t="27231" x="5384800" y="4044950"/>
          <p14:tracePt t="27238" x="5391150" y="4044950"/>
          <p14:tracePt t="27255" x="5397500" y="4044950"/>
          <p14:tracePt t="27272" x="5403850" y="4057650"/>
          <p14:tracePt t="27289" x="5416550" y="4070350"/>
          <p14:tracePt t="27305" x="5429250" y="4076700"/>
          <p14:tracePt t="27322" x="5435600" y="4083050"/>
          <p14:tracePt t="27339" x="5441950" y="4089400"/>
          <p14:tracePt t="27355" x="5448300" y="4108450"/>
          <p14:tracePt t="27372" x="5461000" y="4121150"/>
          <p14:tracePt t="27374" x="5473700" y="4127500"/>
          <p14:tracePt t="27389" x="5486400" y="4146550"/>
          <p14:tracePt t="27405" x="5499100" y="4165600"/>
          <p14:tracePt t="27431" x="5499100" y="4171950"/>
          <p14:tracePt t="29006" x="5492750" y="4171950"/>
          <p14:tracePt t="29015" x="5454650" y="4184650"/>
          <p14:tracePt t="29024" x="5410200" y="4191000"/>
          <p14:tracePt t="29039" x="5289550" y="4222750"/>
          <p14:tracePt t="29055" x="5143500" y="4241800"/>
          <p14:tracePt t="29072" x="4965700" y="4248150"/>
          <p14:tracePt t="29089" x="4813300" y="4254500"/>
          <p14:tracePt t="29105" x="4705350" y="4267200"/>
          <p14:tracePt t="29122" x="4622800" y="4286250"/>
          <p14:tracePt t="29139" x="4552950" y="4298950"/>
          <p14:tracePt t="29141" x="4527550" y="4305300"/>
          <p14:tracePt t="29155" x="4489450" y="4318000"/>
          <p14:tracePt t="29172" x="4400550" y="4330700"/>
          <p14:tracePt t="29190" x="4254500" y="4349750"/>
          <p14:tracePt t="29205" x="4140200" y="4368800"/>
          <p14:tracePt t="29222" x="4038600" y="4381500"/>
          <p14:tracePt t="29239" x="3917950" y="4394200"/>
          <p14:tracePt t="29255" x="3797300" y="4394200"/>
          <p14:tracePt t="29272" x="3663950" y="4394200"/>
          <p14:tracePt t="29289" x="3517900" y="4375150"/>
          <p14:tracePt t="29305" x="3378200" y="4349750"/>
          <p14:tracePt t="29322" x="3302000" y="4337050"/>
          <p14:tracePt t="29325" x="3282950" y="4337050"/>
          <p14:tracePt t="29339" x="3270250" y="4337050"/>
          <p14:tracePt t="29355" x="3257550" y="4330700"/>
          <p14:tracePt t="29415" x="3251200" y="4330700"/>
          <p14:tracePt t="29424" x="3238500" y="4330700"/>
          <p14:tracePt t="29439" x="3213100" y="4343400"/>
          <p14:tracePt t="29455" x="3175000" y="4349750"/>
          <p14:tracePt t="29472" x="3117850" y="4356100"/>
          <p14:tracePt t="29489" x="3079750" y="4362450"/>
          <p14:tracePt t="29493" x="3060700" y="4362450"/>
          <p14:tracePt t="29505" x="3041650" y="4362450"/>
          <p14:tracePt t="29522" x="3016250" y="4362450"/>
          <p14:tracePt t="29525" x="3009900" y="4362450"/>
          <p14:tracePt t="29538" x="3003550" y="4362450"/>
          <p14:tracePt t="29555" x="2997200" y="4362450"/>
          <p14:tracePt t="29855" x="2997200" y="4356100"/>
          <p14:tracePt t="29878" x="2997200" y="4349750"/>
          <p14:tracePt t="29888" x="3003550" y="4343400"/>
          <p14:tracePt t="29905" x="3003550" y="4337050"/>
          <p14:tracePt t="29922" x="3009900" y="4330700"/>
          <p14:tracePt t="29938" x="3009900" y="4318000"/>
          <p14:tracePt t="29972" x="3009900" y="4311650"/>
          <p14:tracePt t="29998" x="3016250" y="4311650"/>
          <p14:tracePt t="30007" x="3016250" y="4305300"/>
          <p14:tracePt t="30023" x="3016250" y="4298950"/>
          <p14:tracePt t="30038" x="3022600" y="4292600"/>
          <p14:tracePt t="30055" x="3028950" y="4279900"/>
          <p14:tracePt t="30072" x="3035300" y="4273550"/>
          <p14:tracePt t="30089" x="3048000" y="4260850"/>
          <p14:tracePt t="30105" x="3054350" y="4254500"/>
          <p14:tracePt t="30122" x="3060700" y="4254500"/>
          <p14:tracePt t="30138" x="3067050" y="4248150"/>
          <p14:tracePt t="30155" x="3079750" y="4248150"/>
          <p14:tracePt t="30172" x="3092450" y="4248150"/>
          <p14:tracePt t="30190" x="3117850" y="4254500"/>
          <p14:tracePt t="30205" x="3124200" y="4260850"/>
          <p14:tracePt t="30222" x="3136900" y="4260850"/>
          <p14:tracePt t="30239" x="3143250" y="4267200"/>
          <p14:tracePt t="30255" x="3149600" y="4273550"/>
          <p14:tracePt t="30272" x="3162300" y="4273550"/>
          <p14:tracePt t="30289" x="3181350" y="4273550"/>
          <p14:tracePt t="30305" x="3194050" y="4273550"/>
          <p14:tracePt t="30322" x="3219450" y="4279900"/>
          <p14:tracePt t="30339" x="3238500" y="4286250"/>
          <p14:tracePt t="30355" x="3276600" y="4286250"/>
          <p14:tracePt t="30357" x="3289300" y="4292600"/>
          <p14:tracePt t="30372" x="3302000" y="4298950"/>
          <p14:tracePt t="30389" x="3333750" y="4298950"/>
          <p14:tracePt t="30405" x="3346450" y="4298950"/>
          <p14:tracePt t="30422" x="3359150" y="4298950"/>
          <p14:tracePt t="30438" x="3371850" y="4298950"/>
          <p14:tracePt t="30455" x="3378200" y="4298950"/>
          <p14:tracePt t="30472" x="3384550" y="4298950"/>
          <p14:tracePt t="30489" x="3397250" y="4298950"/>
          <p14:tracePt t="30505" x="3409950" y="4298950"/>
          <p14:tracePt t="30522" x="3441700" y="4298950"/>
          <p14:tracePt t="30539" x="3467100" y="4298950"/>
          <p14:tracePt t="30555" x="3492500" y="4298950"/>
          <p14:tracePt t="30572" x="3517900" y="4298950"/>
          <p14:tracePt t="30574" x="3530600" y="4298950"/>
          <p14:tracePt t="30588" x="3549650" y="4298950"/>
          <p14:tracePt t="30605" x="3594100" y="4298950"/>
          <p14:tracePt t="30622" x="3619500" y="4298950"/>
          <p14:tracePt t="30639" x="3638550" y="4298950"/>
          <p14:tracePt t="30655" x="3651250" y="4298950"/>
          <p14:tracePt t="30672" x="3663950" y="4298950"/>
          <p14:tracePt t="30689" x="3670300" y="4298950"/>
          <p14:tracePt t="30705" x="3683000" y="4298950"/>
          <p14:tracePt t="30722" x="3689350" y="4298950"/>
          <p14:tracePt t="30740" x="3714750" y="4298950"/>
          <p14:tracePt t="30741" x="3727450" y="4298950"/>
          <p14:tracePt t="30755" x="3733800" y="4298950"/>
          <p14:tracePt t="30772" x="3765550" y="4298950"/>
          <p14:tracePt t="30774" x="3771900" y="4298950"/>
          <p14:tracePt t="30789" x="3790950" y="4298950"/>
          <p14:tracePt t="30805" x="3803650" y="4292600"/>
          <p14:tracePt t="30822" x="3816350" y="4286250"/>
          <p14:tracePt t="30839" x="3822700" y="4286250"/>
          <p14:tracePt t="30872" x="3829050" y="4279900"/>
          <p14:tracePt t="30895" x="3835400" y="4279900"/>
          <p14:tracePt t="30905" x="3835400" y="4273550"/>
          <p14:tracePt t="30922" x="3848100" y="4267200"/>
          <p14:tracePt t="30939" x="3854450" y="4267200"/>
          <p14:tracePt t="30955" x="3867150" y="4267200"/>
          <p14:tracePt t="30974" x="3886200" y="4254500"/>
          <p14:tracePt t="30990" x="3892550" y="4248150"/>
          <p14:tracePt t="31005" x="3905250" y="4241800"/>
          <p14:tracePt t="31022" x="3917950" y="4241800"/>
          <p14:tracePt t="31038" x="3924300" y="4235450"/>
          <p14:tracePt t="31055" x="3930650" y="4235450"/>
          <p14:tracePt t="31078" x="3937000" y="4229100"/>
          <p14:tracePt t="31094" x="3949700" y="4222750"/>
          <p14:tracePt t="31110" x="3956050" y="4222750"/>
          <p14:tracePt t="31126" x="3968750" y="4222750"/>
          <p14:tracePt t="31139" x="3968750" y="4216400"/>
          <p14:tracePt t="31155" x="3975100" y="4216400"/>
          <p14:tracePt t="31172" x="3981450" y="4216400"/>
          <p14:tracePt t="31189" x="3987800" y="4216400"/>
          <p14:tracePt t="31208" x="3994150" y="4216400"/>
          <p14:tracePt t="31272" x="4000500" y="4216400"/>
          <p14:tracePt t="31287" x="4006850" y="4216400"/>
          <p14:tracePt t="31296" x="4013200" y="4216400"/>
          <p14:tracePt t="31305" x="4019550" y="4216400"/>
          <p14:tracePt t="31322" x="4025900" y="4210050"/>
          <p14:tracePt t="31338" x="4038600" y="4203700"/>
          <p14:tracePt t="31355" x="4057650" y="4203700"/>
          <p14:tracePt t="31372" x="4070350" y="4197350"/>
          <p14:tracePt t="31388" x="4089400" y="4191000"/>
          <p14:tracePt t="31405" x="4127500" y="4178300"/>
          <p14:tracePt t="31422" x="4152900" y="4159250"/>
          <p14:tracePt t="31438" x="4178300" y="4152900"/>
          <p14:tracePt t="31455" x="4203700" y="4140200"/>
          <p14:tracePt t="31472" x="4235450" y="4127500"/>
          <p14:tracePt t="31488" x="4267200" y="4114800"/>
          <p14:tracePt t="31505" x="4305300" y="4102100"/>
          <p14:tracePt t="31522" x="4330700" y="4083050"/>
          <p14:tracePt t="31538" x="4356100" y="4070350"/>
          <p14:tracePt t="31555" x="4387850" y="4057650"/>
          <p14:tracePt t="31572" x="4413250" y="4044950"/>
          <p14:tracePt t="31588" x="4438650" y="4025900"/>
          <p14:tracePt t="31605" x="4464050" y="4013200"/>
          <p14:tracePt t="31622" x="4476750" y="4013200"/>
          <p14:tracePt t="31638" x="4489450" y="4006850"/>
          <p14:tracePt t="31655" x="4495800" y="4006850"/>
          <p14:tracePt t="31672" x="4508500" y="3994150"/>
          <p14:tracePt t="31688" x="4527550" y="3994150"/>
          <p14:tracePt t="31705" x="4540250" y="3981450"/>
          <p14:tracePt t="31722" x="4546600" y="3975100"/>
          <p14:tracePt t="31738" x="4559300" y="3968750"/>
          <p14:tracePt t="31755" x="4565650" y="3962400"/>
          <p14:tracePt t="31772" x="4572000" y="3956050"/>
          <p14:tracePt t="31774" x="4572000" y="3949700"/>
          <p14:tracePt t="31788" x="4584700" y="3949700"/>
          <p14:tracePt t="31805" x="4603750" y="3930650"/>
          <p14:tracePt t="31823" x="4616450" y="3924300"/>
          <p14:tracePt t="31838" x="4622800" y="3917950"/>
          <p14:tracePt t="31855" x="4635500" y="3911600"/>
          <p14:tracePt t="31872" x="4641850" y="3905250"/>
          <p14:tracePt t="31888" x="4648200" y="3898900"/>
          <p14:tracePt t="31905" x="4654550" y="3898900"/>
          <p14:tracePt t="31922" x="4660900" y="3898900"/>
          <p14:tracePt t="31938" x="4660900" y="3892550"/>
          <p14:tracePt t="31955" x="4667250" y="3886200"/>
          <p14:tracePt t="31972" x="4673600" y="3879850"/>
          <p14:tracePt t="31975" x="4679950" y="3873500"/>
          <p14:tracePt t="31989" x="4692650" y="3860800"/>
          <p14:tracePt t="32005" x="4705350" y="3854450"/>
          <p14:tracePt t="32022" x="4718050" y="3848100"/>
          <p14:tracePt t="32039" x="4724400" y="3841750"/>
          <p14:tracePt t="32055" x="4730750" y="3835400"/>
          <p14:tracePt t="32090" x="4737100" y="3829050"/>
          <p14:tracePt t="32406" x="4743450" y="3829050"/>
          <p14:tracePt t="32414" x="4743450" y="3822700"/>
          <p14:tracePt t="32438" x="4749800" y="3816350"/>
          <p14:tracePt t="32470" x="4749800" y="3810000"/>
          <p14:tracePt t="32478" x="4756150" y="3810000"/>
          <p14:tracePt t="32494" x="4756150" y="3803650"/>
          <p14:tracePt t="32510" x="4762500" y="3797300"/>
          <p14:tracePt t="32522" x="4762500" y="3790950"/>
          <p14:tracePt t="32538" x="4768850" y="3790950"/>
          <p14:tracePt t="32555" x="4775200" y="3784600"/>
          <p14:tracePt t="32572" x="4775200" y="3778250"/>
          <p14:tracePt t="32574" x="4781550" y="3765550"/>
          <p14:tracePt t="32589" x="4794250" y="3752850"/>
          <p14:tracePt t="32605" x="4800600" y="3740150"/>
          <p14:tracePt t="32622" x="4806950" y="3727450"/>
          <p14:tracePt t="32638" x="4819650" y="3708400"/>
          <p14:tracePt t="32655" x="4838700" y="3683000"/>
          <p14:tracePt t="32672" x="4851400" y="3663950"/>
          <p14:tracePt t="32688" x="4864100" y="3632200"/>
          <p14:tracePt t="32705" x="4883150" y="3606800"/>
          <p14:tracePt t="32722" x="4908550" y="3568700"/>
          <p14:tracePt t="32738" x="4927600" y="3549650"/>
          <p14:tracePt t="32755" x="4953000" y="3517900"/>
          <p14:tracePt t="32758" x="4959350" y="3505200"/>
          <p14:tracePt t="32772" x="4972050" y="3486150"/>
          <p14:tracePt t="32788" x="4991100" y="3473450"/>
          <p14:tracePt t="32790" x="4997450" y="3467100"/>
          <p14:tracePt t="32806" x="5016500" y="3441700"/>
          <p14:tracePt t="32822" x="5035550" y="3416300"/>
          <p14:tracePt t="32838" x="5054600" y="3397250"/>
          <p14:tracePt t="32855" x="5073650" y="3371850"/>
          <p14:tracePt t="32872" x="5092700" y="3352800"/>
          <p14:tracePt t="32888" x="5111750" y="3340100"/>
          <p14:tracePt t="32905" x="5130800" y="3321050"/>
          <p14:tracePt t="32922" x="5149850" y="3308350"/>
          <p14:tracePt t="32938" x="5168900" y="3289300"/>
          <p14:tracePt t="32955" x="5181600" y="3270250"/>
          <p14:tracePt t="32972" x="5194300" y="3251200"/>
          <p14:tracePt t="32988" x="5213350" y="3238500"/>
          <p14:tracePt t="32990" x="5219700" y="3225800"/>
          <p14:tracePt t="33005" x="5232400" y="3213100"/>
          <p14:tracePt t="33022" x="5238750" y="3200400"/>
          <p14:tracePt t="33038" x="5251450" y="3181350"/>
          <p14:tracePt t="33055" x="5264150" y="3168650"/>
          <p14:tracePt t="33072" x="5283200" y="3149600"/>
          <p14:tracePt t="33088" x="5308600" y="3130550"/>
          <p14:tracePt t="33105" x="5327650" y="3111500"/>
          <p14:tracePt t="33122" x="5353050" y="3086100"/>
          <p14:tracePt t="33125" x="5359400" y="3073400"/>
          <p14:tracePt t="33138" x="5372100" y="3067050"/>
          <p14:tracePt t="33155" x="5391150" y="3041650"/>
          <p14:tracePt t="33172" x="5410200" y="3016250"/>
          <p14:tracePt t="33173" x="5410200" y="3009900"/>
          <p14:tracePt t="33188" x="5416550" y="2997200"/>
          <p14:tracePt t="33205" x="5435600" y="2984500"/>
          <p14:tracePt t="33222" x="5441950" y="2978150"/>
          <p14:tracePt t="33238" x="5441950" y="2971800"/>
          <p14:tracePt t="33255" x="5448300" y="2959100"/>
          <p14:tracePt t="33272" x="5454650" y="2959100"/>
          <p14:tracePt t="33288" x="5461000" y="2952750"/>
          <p14:tracePt t="33305" x="5467350" y="2952750"/>
          <p14:tracePt t="33322" x="5467350" y="2946400"/>
          <p14:tracePt t="33338" x="5473700" y="2946400"/>
          <p14:tracePt t="33355" x="5486400" y="2933700"/>
          <p14:tracePt t="33372" x="5499100" y="2927350"/>
          <p14:tracePt t="33389" x="5511800" y="2921000"/>
          <p14:tracePt t="33391" x="5524500" y="2914650"/>
          <p14:tracePt t="33405" x="5543550" y="2908300"/>
          <p14:tracePt t="33422" x="5562600" y="2901950"/>
          <p14:tracePt t="33439" x="5575300" y="2901950"/>
          <p14:tracePt t="33455" x="5581650" y="2901950"/>
          <p14:tracePt t="34350" x="5588000" y="2914650"/>
          <p14:tracePt t="34358" x="5594350" y="2921000"/>
          <p14:tracePt t="34388" x="5594350" y="2940050"/>
          <p14:tracePt t="34405" x="5600700" y="2952750"/>
          <p14:tracePt t="34518" x="5600700" y="2959100"/>
          <p14:tracePt t="34534" x="5607050" y="2965450"/>
          <p14:tracePt t="34550" x="5607050" y="2971800"/>
          <p14:tracePt t="34558" x="5613400" y="2978150"/>
          <p14:tracePt t="34582" x="5613400" y="2984500"/>
          <p14:tracePt t="34598" x="5613400" y="2990850"/>
          <p14:tracePt t="34607" x="5619750" y="2990850"/>
          <p14:tracePt t="34702" x="5619750" y="2997200"/>
          <p14:tracePt t="34718" x="5619750" y="3003550"/>
          <p14:tracePt t="34727" x="5626100" y="3003550"/>
          <p14:tracePt t="34738" x="5626100" y="3009900"/>
          <p14:tracePt t="34755" x="5632450" y="3022600"/>
          <p14:tracePt t="34772" x="5638800" y="3041650"/>
          <p14:tracePt t="34774" x="5645150" y="3048000"/>
          <p14:tracePt t="34788" x="5651500" y="3060700"/>
          <p14:tracePt t="34805" x="5657850" y="3073400"/>
          <p14:tracePt t="34822" x="5664200" y="3079750"/>
          <p14:tracePt t="34838" x="5664200" y="3086100"/>
          <p14:tracePt t="34855" x="5670550" y="3098800"/>
          <p14:tracePt t="34872" x="5670550" y="3105150"/>
          <p14:tracePt t="34889" x="5670550" y="3111500"/>
          <p14:tracePt t="34905" x="5676900" y="3124200"/>
          <p14:tracePt t="34922" x="5676900" y="3136900"/>
          <p14:tracePt t="34938" x="5676900" y="3149600"/>
          <p14:tracePt t="34942" x="5683250" y="3162300"/>
          <p14:tracePt t="34955" x="5683250" y="3168650"/>
          <p14:tracePt t="34972" x="5683250" y="3200400"/>
          <p14:tracePt t="34975" x="5683250" y="3213100"/>
          <p14:tracePt t="34988" x="5683250" y="3225800"/>
          <p14:tracePt t="35005" x="5689600" y="3270250"/>
          <p14:tracePt t="35022" x="5702300" y="3308350"/>
          <p14:tracePt t="35039" x="5702300" y="3346450"/>
          <p14:tracePt t="35055" x="5708650" y="3371850"/>
          <p14:tracePt t="35072" x="5715000" y="3403600"/>
          <p14:tracePt t="35088" x="5721350" y="3435350"/>
          <p14:tracePt t="35105" x="5734050" y="3454400"/>
          <p14:tracePt t="35124" x="5734050" y="3479800"/>
          <p14:tracePt t="35125" x="5740400" y="3492500"/>
          <p14:tracePt t="35138" x="5746750" y="3492500"/>
          <p14:tracePt t="35155" x="5753100" y="3517900"/>
          <p14:tracePt t="35157" x="5759450" y="3517900"/>
          <p14:tracePt t="35172" x="5759450" y="3530600"/>
          <p14:tracePt t="35189" x="5772150" y="3556000"/>
          <p14:tracePt t="35205" x="5778500" y="3581400"/>
          <p14:tracePt t="35222" x="5797550" y="3606800"/>
          <p14:tracePt t="35238" x="5810250" y="3638550"/>
          <p14:tracePt t="35255" x="5835650" y="3689350"/>
          <p14:tracePt t="35272" x="5867400" y="3746500"/>
          <p14:tracePt t="35289" x="5899150" y="3810000"/>
          <p14:tracePt t="35305" x="5930900" y="3873500"/>
          <p14:tracePt t="35309" x="5943600" y="3911600"/>
          <p14:tracePt t="35322" x="5962650" y="3949700"/>
          <p14:tracePt t="35339" x="6000750" y="4013200"/>
          <p14:tracePt t="35341" x="6019800" y="4051300"/>
          <p14:tracePt t="35355" x="6032500" y="4076700"/>
          <p14:tracePt t="35373" x="6064250" y="4133850"/>
          <p14:tracePt t="35388" x="6070600" y="4159250"/>
          <p14:tracePt t="35405" x="6102350" y="4197350"/>
          <p14:tracePt t="35422" x="6121400" y="4229100"/>
          <p14:tracePt t="35438" x="6146800" y="4267200"/>
          <p14:tracePt t="35455" x="6178550" y="4298950"/>
          <p14:tracePt t="35472" x="6216650" y="4343400"/>
          <p14:tracePt t="35489" x="6261100" y="4381500"/>
          <p14:tracePt t="35505" x="6305550" y="4419600"/>
          <p14:tracePt t="35522" x="6356350" y="4457700"/>
          <p14:tracePt t="35539" x="6400800" y="4502150"/>
          <p14:tracePt t="35542" x="6426200" y="4514850"/>
          <p14:tracePt t="35555" x="6438900" y="4527550"/>
          <p14:tracePt t="35573" x="6470650" y="4552950"/>
          <p14:tracePt t="35589" x="6477000" y="4559300"/>
          <p14:tracePt t="35607" x="6483350" y="4565650"/>
          <p14:tracePt t="35630" x="6489700" y="4572000"/>
          <p14:tracePt t="35639" x="6496050" y="4578350"/>
          <p14:tracePt t="35655" x="6496050" y="4584700"/>
          <p14:tracePt t="35672" x="6502400" y="4597400"/>
          <p14:tracePt t="35688" x="6508750" y="4603750"/>
          <p14:tracePt t="35705" x="6515100" y="4610100"/>
          <p14:tracePt t="35722" x="6521450" y="4616450"/>
          <p14:tracePt t="35738" x="6521450" y="4622800"/>
          <p14:tracePt t="35791" x="6521450" y="4629150"/>
          <p14:tracePt t="35846" x="6521450" y="4635500"/>
          <p14:tracePt t="35910" x="6521450" y="4641850"/>
          <p14:tracePt t="35919" x="6521450" y="4648200"/>
          <p14:tracePt t="37382" x="6515100" y="4648200"/>
          <p14:tracePt t="37391" x="6502400" y="4635500"/>
          <p14:tracePt t="37405" x="6464300" y="4616450"/>
          <p14:tracePt t="37422" x="6369050" y="4584700"/>
          <p14:tracePt t="37438" x="6242050" y="4533900"/>
          <p14:tracePt t="37455" x="6032500" y="4483100"/>
          <p14:tracePt t="37472" x="5759450" y="4406900"/>
          <p14:tracePt t="37488" x="5454650" y="4330700"/>
          <p14:tracePt t="37505" x="5168900" y="4279900"/>
          <p14:tracePt t="37522" x="4991100" y="4260850"/>
          <p14:tracePt t="37539" x="4889500" y="4254500"/>
          <p14:tracePt t="37555" x="4832350" y="4254500"/>
          <p14:tracePt t="37558" x="4813300" y="4254500"/>
          <p14:tracePt t="37572" x="4800600" y="4260850"/>
          <p14:tracePt t="37589" x="4743450" y="4279900"/>
          <p14:tracePt t="37605" x="4667250" y="4292600"/>
          <p14:tracePt t="37622" x="4540250" y="4298950"/>
          <p14:tracePt t="37640" x="4368800" y="4298950"/>
          <p14:tracePt t="37655" x="4222750" y="4298950"/>
          <p14:tracePt t="37672" x="4102100" y="4298950"/>
          <p14:tracePt t="37688" x="4006850" y="4298950"/>
          <p14:tracePt t="37705" x="3949700" y="4298950"/>
          <p14:tracePt t="37722" x="3905250" y="4298950"/>
          <p14:tracePt t="37739" x="3879850" y="4298950"/>
          <p14:tracePt t="37742" x="3873500" y="4298950"/>
          <p14:tracePt t="37782" x="3867150" y="4298950"/>
          <p14:tracePt t="37791" x="3867150" y="4292600"/>
          <p14:tracePt t="37805" x="3841750" y="4273550"/>
          <p14:tracePt t="37822" x="3790950" y="4248150"/>
          <p14:tracePt t="37839" x="3708400" y="4203700"/>
          <p14:tracePt t="37855" x="3587750" y="4140200"/>
          <p14:tracePt t="37872" x="3448050" y="4083050"/>
          <p14:tracePt t="37888" x="3333750" y="4038600"/>
          <p14:tracePt t="37907" x="3270250" y="4013200"/>
          <p14:tracePt t="37910" x="3244850" y="4006850"/>
          <p14:tracePt t="37922" x="3238500" y="4000500"/>
          <p14:tracePt t="37938" x="3232150" y="3994150"/>
          <p14:tracePt t="38166" x="3238500" y="3994150"/>
          <p14:tracePt t="38175" x="3257550" y="4000500"/>
          <p14:tracePt t="38188" x="3270250" y="4006850"/>
          <p14:tracePt t="38205" x="3352800" y="4032250"/>
          <p14:tracePt t="38222" x="3416300" y="4044950"/>
          <p14:tracePt t="38239" x="3467100" y="4051300"/>
          <p14:tracePt t="38255" x="3511550" y="4051300"/>
          <p14:tracePt t="38272" x="3543300" y="4051300"/>
          <p14:tracePt t="38288" x="3581400" y="4051300"/>
          <p14:tracePt t="38305" x="3606800" y="4044950"/>
          <p14:tracePt t="38310" x="3619500" y="4044950"/>
          <p14:tracePt t="38322" x="3638550" y="4044950"/>
          <p14:tracePt t="38338" x="3689350" y="4044950"/>
          <p14:tracePt t="38355" x="3765550" y="4044950"/>
          <p14:tracePt t="38372" x="3860800" y="4044950"/>
          <p14:tracePt t="38375" x="3905250" y="4044950"/>
          <p14:tracePt t="38388" x="3949700" y="4044950"/>
          <p14:tracePt t="38405" x="4032250" y="4044950"/>
          <p14:tracePt t="38422" x="4070350" y="4038600"/>
          <p14:tracePt t="38439" x="4089400" y="4038600"/>
          <p14:tracePt t="38455" x="4114800" y="4038600"/>
          <p14:tracePt t="38472" x="4146550" y="4038600"/>
          <p14:tracePt t="38488" x="4191000" y="4025900"/>
          <p14:tracePt t="38505" x="4235450" y="4019550"/>
          <p14:tracePt t="38522" x="4292600" y="4013200"/>
          <p14:tracePt t="38538" x="4343400" y="3987800"/>
          <p14:tracePt t="38542" x="4356100" y="3981450"/>
          <p14:tracePt t="38555" x="4368800" y="3968750"/>
          <p14:tracePt t="38572" x="4400550" y="3949700"/>
          <p14:tracePt t="38575" x="4413250" y="3937000"/>
          <p14:tracePt t="38589" x="4457700" y="3911600"/>
          <p14:tracePt t="38605" x="4495800" y="3873500"/>
          <p14:tracePt t="38622" x="4533900" y="3829050"/>
          <p14:tracePt t="38638" x="4578350" y="3765550"/>
          <p14:tracePt t="38655" x="4616450" y="3695700"/>
          <p14:tracePt t="38672" x="4654550" y="3632200"/>
          <p14:tracePt t="38689" x="4686300" y="3562350"/>
          <p14:tracePt t="38705" x="4711700" y="3505200"/>
          <p14:tracePt t="38722" x="4730750" y="3448050"/>
          <p14:tracePt t="38738" x="4743450" y="3409950"/>
          <p14:tracePt t="38755" x="4743450" y="3378200"/>
          <p14:tracePt t="38757" x="4749800" y="3359150"/>
          <p14:tracePt t="38772" x="4749800" y="3346450"/>
          <p14:tracePt t="38789" x="4762500" y="3314700"/>
          <p14:tracePt t="38805" x="4762500" y="3295650"/>
          <p14:tracePt t="38822" x="4768850" y="3289300"/>
          <p14:tracePt t="38838" x="4775200" y="3270250"/>
          <p14:tracePt t="38855" x="4787900" y="3263900"/>
          <p14:tracePt t="38872" x="4806950" y="3244850"/>
          <p14:tracePt t="38888" x="4832350" y="3219450"/>
          <p14:tracePt t="38905" x="4851400" y="3194050"/>
          <p14:tracePt t="38922" x="4870450" y="3175000"/>
          <p14:tracePt t="38938" x="4889500" y="3155950"/>
          <p14:tracePt t="38955" x="4895850" y="3136900"/>
          <p14:tracePt t="38957" x="4908550" y="3130550"/>
          <p14:tracePt t="38972" x="4914900" y="3117850"/>
          <p14:tracePt t="38989" x="4940300" y="3098800"/>
          <p14:tracePt t="39005" x="4959350" y="3086100"/>
          <p14:tracePt t="39022" x="4991100" y="3067050"/>
          <p14:tracePt t="39038" x="5010150" y="3054350"/>
          <p14:tracePt t="39055" x="5041900" y="3048000"/>
          <p14:tracePt t="39072" x="5060950" y="3035300"/>
          <p14:tracePt t="39088" x="5080000" y="3035300"/>
          <p14:tracePt t="39105" x="5092700" y="3028950"/>
          <p14:tracePt t="39122" x="5099050" y="3022600"/>
          <p14:tracePt t="39216" x="5105400" y="3022600"/>
          <p14:tracePt t="39230" x="5111750" y="3022600"/>
          <p14:tracePt t="39246" x="5118100" y="3022600"/>
          <p14:tracePt t="39255" x="5137150" y="3028950"/>
          <p14:tracePt t="39272" x="5168900" y="3048000"/>
          <p14:tracePt t="39288" x="5200650" y="3060700"/>
          <p14:tracePt t="39305" x="5238750" y="3073400"/>
          <p14:tracePt t="39322" x="5264150" y="3092450"/>
          <p14:tracePt t="39338" x="5276850" y="3098800"/>
          <p14:tracePt t="39341" x="5283200" y="3105150"/>
          <p14:tracePt t="39355" x="5289550" y="3105150"/>
          <p14:tracePt t="39372" x="5302250" y="3111500"/>
          <p14:tracePt t="39376" x="5308600" y="3111500"/>
          <p14:tracePt t="39389" x="5327650" y="3124200"/>
          <p14:tracePt t="39405" x="5346700" y="3124200"/>
          <p14:tracePt t="39422" x="5372100" y="3143250"/>
          <p14:tracePt t="39438" x="5397500" y="3155950"/>
          <p14:tracePt t="39455" x="5422900" y="3162300"/>
          <p14:tracePt t="39472" x="5441950" y="3175000"/>
          <p14:tracePt t="39488" x="5467350" y="3194050"/>
          <p14:tracePt t="39505" x="5492750" y="3200400"/>
          <p14:tracePt t="39522" x="5505450" y="3206750"/>
          <p14:tracePt t="39525" x="5511800" y="3206750"/>
          <p14:tracePt t="39538" x="5518150" y="3206750"/>
          <p14:tracePt t="39555" x="5537200" y="3219450"/>
          <p14:tracePt t="39559" x="5543550" y="3219450"/>
          <p14:tracePt t="39572" x="5549900" y="3219450"/>
          <p14:tracePt t="39589" x="5581650" y="3238500"/>
          <p14:tracePt t="39605" x="5607050" y="3251200"/>
          <p14:tracePt t="39622" x="5632450" y="3263900"/>
          <p14:tracePt t="39638" x="5676900" y="3276600"/>
          <p14:tracePt t="39655" x="5715000" y="3302000"/>
          <p14:tracePt t="39672" x="5759450" y="3308350"/>
          <p14:tracePt t="39688" x="5784850" y="3321050"/>
          <p14:tracePt t="39705" x="5810250" y="3327400"/>
          <p14:tracePt t="39722" x="5816600" y="3333750"/>
          <p14:tracePt t="39738" x="5822950" y="3333750"/>
          <p14:tracePt t="39755" x="5829300" y="3340100"/>
          <p14:tracePt t="39772" x="5842000" y="3346450"/>
          <p14:tracePt t="39789" x="5867400" y="3359150"/>
          <p14:tracePt t="39805" x="5892800" y="3371850"/>
          <p14:tracePt t="39822" x="5930900" y="3384550"/>
          <p14:tracePt t="39838" x="5969000" y="3397250"/>
          <p14:tracePt t="39855" x="6007100" y="3409950"/>
          <p14:tracePt t="39874" x="6045200" y="3422650"/>
          <p14:tracePt t="39889" x="6083300" y="3429000"/>
          <p14:tracePt t="39905" x="6115050" y="3429000"/>
          <p14:tracePt t="39922" x="6127750" y="3435350"/>
          <p14:tracePt t="39938" x="6153150" y="3435350"/>
          <p14:tracePt t="39955" x="6178550" y="3441700"/>
          <p14:tracePt t="39972" x="6223000" y="3448050"/>
          <p14:tracePt t="39988" x="6280150" y="3467100"/>
          <p14:tracePt t="39990" x="6318250" y="3479800"/>
          <p14:tracePt t="40005" x="6388100" y="3498850"/>
          <p14:tracePt t="40022" x="6464300" y="3524250"/>
          <p14:tracePt t="40038" x="6515100" y="3536950"/>
          <p14:tracePt t="40055" x="6553200" y="3549650"/>
          <p14:tracePt t="40072" x="6572250" y="3549650"/>
          <p14:tracePt t="40088" x="6591300" y="3549650"/>
          <p14:tracePt t="40105" x="6604000" y="3549650"/>
          <p14:tracePt t="40122" x="6610350" y="3549650"/>
          <p14:tracePt t="40138" x="6616700" y="3549650"/>
          <p14:tracePt t="40155" x="6623050" y="3549650"/>
          <p14:tracePt t="40172" x="6635750" y="3556000"/>
          <p14:tracePt t="40188" x="6654800" y="3562350"/>
          <p14:tracePt t="40190" x="6673850" y="3568700"/>
          <p14:tracePt t="40205" x="6686550" y="3575050"/>
          <p14:tracePt t="40222" x="6705600" y="3575050"/>
          <p14:tracePt t="40238" x="6724650" y="3581400"/>
          <p14:tracePt t="40255" x="6724650" y="3587750"/>
          <p14:tracePt t="40382" x="6731000" y="3587750"/>
          <p14:tracePt t="40407" x="6737350" y="3594100"/>
          <p14:tracePt t="45366"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457200" y="304800"/>
            <a:ext cx="8229600" cy="228600"/>
          </a:xfrm>
        </p:spPr>
        <p:txBody>
          <a:bodyPr>
            <a:normAutofit fontScale="90000"/>
          </a:bodyPr>
          <a:lstStyle/>
          <a:p>
            <a:endParaRPr lang="en-US" dirty="0"/>
          </a:p>
        </p:txBody>
      </p:sp>
      <p:graphicFrame>
        <p:nvGraphicFramePr>
          <p:cNvPr id="3" name="Content Placeholder 2"/>
          <p:cNvGraphicFramePr>
            <a:graphicFrameLocks noGrp="1"/>
          </p:cNvGraphicFramePr>
          <p:nvPr>
            <p:ph idx="1"/>
            <p:extLst/>
          </p:nvPr>
        </p:nvGraphicFramePr>
        <p:xfrm>
          <a:off x="367314" y="533400"/>
          <a:ext cx="8395686" cy="5562600"/>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2573900"/>
      </p:ext>
    </p:extLst>
  </p:cSld>
  <p:clrMapOvr>
    <a:masterClrMapping/>
  </p:clrMapOvr>
  <mc:AlternateContent xmlns:mc="http://schemas.openxmlformats.org/markup-compatibility/2006" xmlns:p14="http://schemas.microsoft.com/office/powerpoint/2010/main">
    <mc:Choice Requires="p14">
      <p:transition spd="slow" p14:dur="2000" advTm="103241"/>
    </mc:Choice>
    <mc:Fallback xmlns="">
      <p:transition spd="slow" advTm="103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1543" x="3371850" y="3378200"/>
          <p14:tracePt t="11982" x="3378200" y="3378200"/>
          <p14:tracePt t="11991" x="3390900" y="3378200"/>
          <p14:tracePt t="12006" x="3409950" y="3378200"/>
          <p14:tracePt t="12013" x="3435350" y="3378200"/>
          <p14:tracePt t="12029" x="3492500" y="3378200"/>
          <p14:tracePt t="12046" x="3562350" y="3378200"/>
          <p14:tracePt t="12063" x="3632200" y="3378200"/>
          <p14:tracePt t="12079" x="3702050" y="3378200"/>
          <p14:tracePt t="12096" x="3752850" y="3378200"/>
          <p14:tracePt t="12113" x="3803650" y="3378200"/>
          <p14:tracePt t="12129" x="3848100" y="3365500"/>
          <p14:tracePt t="12146" x="3943350" y="3352800"/>
          <p14:tracePt t="12165" x="4165600" y="3340100"/>
          <p14:tracePt t="12179" x="4254500" y="3340100"/>
          <p14:tracePt t="12196" x="4540250" y="3302000"/>
          <p14:tracePt t="12213" x="4724400" y="3270250"/>
          <p14:tracePt t="12229" x="4895850" y="3219450"/>
          <p14:tracePt t="12246" x="5080000" y="3162300"/>
          <p14:tracePt t="12263" x="5226050" y="3098800"/>
          <p14:tracePt t="12279" x="5359400" y="3041650"/>
          <p14:tracePt t="12296" x="5467350" y="2971800"/>
          <p14:tracePt t="12313" x="5568950" y="2908300"/>
          <p14:tracePt t="12329" x="5670550" y="2825750"/>
          <p14:tracePt t="12346" x="5778500" y="2743200"/>
          <p14:tracePt t="12350" x="5835650" y="2698750"/>
          <p14:tracePt t="12363" x="5892800" y="2660650"/>
          <p14:tracePt t="12379" x="6007100" y="2578100"/>
          <p14:tracePt t="12382" x="6057900" y="2533650"/>
          <p14:tracePt t="12396" x="6127750" y="2470150"/>
          <p14:tracePt t="12413" x="6172200" y="2419350"/>
          <p14:tracePt t="12429" x="6197600" y="2381250"/>
          <p14:tracePt t="12447" x="6216650" y="2349500"/>
          <p14:tracePt t="12463" x="6235700" y="2317750"/>
          <p14:tracePt t="12479" x="6242050" y="2311400"/>
          <p14:tracePt t="12496" x="6254750" y="2311400"/>
          <p14:tracePt t="12513" x="6261100" y="2311400"/>
          <p14:tracePt t="12529" x="6280150" y="2311400"/>
          <p14:tracePt t="12546" x="6299200" y="2311400"/>
          <p14:tracePt t="12549" x="6318250" y="2311400"/>
          <p14:tracePt t="12563" x="6337300" y="2311400"/>
          <p14:tracePt t="12579" x="6375400" y="2305050"/>
          <p14:tracePt t="12582" x="6400800" y="2292350"/>
          <p14:tracePt t="12596" x="6445250" y="2273300"/>
          <p14:tracePt t="12613" x="6477000" y="2266950"/>
          <p14:tracePt t="12629" x="6502400" y="2260600"/>
          <p14:tracePt t="12646" x="6534150" y="2260600"/>
          <p14:tracePt t="12663" x="6572250" y="2260600"/>
          <p14:tracePt t="12679" x="6648450" y="2292350"/>
          <p14:tracePt t="12696" x="6737350" y="2324100"/>
          <p14:tracePt t="12713" x="6826250" y="2355850"/>
          <p14:tracePt t="12729" x="6902450" y="2374900"/>
          <p14:tracePt t="12746" x="6934200" y="2387600"/>
          <p14:tracePt t="12763" x="6946900" y="2387600"/>
          <p14:tracePt t="12927" x="6953250" y="2387600"/>
          <p14:tracePt t="12934" x="6959600" y="2387600"/>
          <p14:tracePt t="12946" x="6965950" y="2381250"/>
          <p14:tracePt t="12965" x="6997700" y="2362200"/>
          <p14:tracePt t="12979" x="7004050" y="2355850"/>
          <p14:tracePt t="12996" x="7042150" y="2330450"/>
          <p14:tracePt t="13013" x="7067550" y="2311400"/>
          <p14:tracePt t="13029" x="7080250" y="2292350"/>
          <p14:tracePt t="13046" x="7092950" y="2286000"/>
          <p14:tracePt t="13063" x="7099300" y="2279650"/>
          <p14:tracePt t="13079" x="7105650" y="2273300"/>
          <p14:tracePt t="13096" x="7112000" y="2260600"/>
          <p14:tracePt t="13113" x="7118350" y="2260600"/>
          <p14:tracePt t="13129" x="7124700" y="2247900"/>
          <p14:tracePt t="13146" x="7137400" y="2241550"/>
          <p14:tracePt t="13149" x="7143750" y="2235200"/>
          <p14:tracePt t="13166" x="7150100" y="2235200"/>
          <p14:tracePt t="13179" x="7150100" y="2228850"/>
          <p14:tracePt t="13197" x="7162800" y="2209800"/>
          <p14:tracePt t="13213" x="7175500" y="2190750"/>
          <p14:tracePt t="13231" x="7175500" y="2165350"/>
          <p14:tracePt t="13246" x="7188200" y="2139950"/>
          <p14:tracePt t="13263" x="7188200" y="2120900"/>
          <p14:tracePt t="13279" x="7188200" y="2101850"/>
          <p14:tracePt t="13296" x="7194550" y="2095500"/>
          <p14:tracePt t="13526" x="7194550" y="2101850"/>
          <p14:tracePt t="13533" x="7194550" y="2108200"/>
          <p14:tracePt t="13558" x="7194550" y="2114550"/>
          <p14:tracePt t="13854" x="7194550" y="2120900"/>
          <p14:tracePt t="13870" x="7188200" y="2133600"/>
          <p14:tracePt t="13885" x="7188200" y="2146300"/>
          <p14:tracePt t="13893" x="7188200" y="2152650"/>
          <p14:tracePt t="13901" x="7181850" y="2159000"/>
          <p14:tracePt t="13913" x="7181850" y="2171700"/>
          <p14:tracePt t="13929" x="7175500" y="2190750"/>
          <p14:tracePt t="13946" x="7169150" y="2197100"/>
          <p14:tracePt t="13963" x="7162800" y="2209800"/>
          <p14:tracePt t="13965" x="7162800" y="2216150"/>
          <p14:tracePt t="13979" x="7156450" y="2216150"/>
          <p14:tracePt t="13997" x="7150100" y="2235200"/>
          <p14:tracePt t="14014" x="7143750" y="2241550"/>
          <p14:tracePt t="14029" x="7137400" y="2254250"/>
          <p14:tracePt t="14046" x="7131050" y="2266950"/>
          <p14:tracePt t="14063" x="7124700" y="2279650"/>
          <p14:tracePt t="14079" x="7112000" y="2292350"/>
          <p14:tracePt t="14096" x="7112000" y="2298700"/>
          <p14:tracePt t="14113" x="7105650" y="2298700"/>
          <p14:tracePt t="14129" x="7099300" y="2305050"/>
          <p14:tracePt t="14146" x="7092950" y="2305050"/>
          <p14:tracePt t="14163" x="7086600" y="2311400"/>
          <p14:tracePt t="14167" x="7080250" y="2311400"/>
          <p14:tracePt t="14179" x="7073900" y="2311400"/>
          <p14:tracePt t="14196" x="7054850" y="2324100"/>
          <p14:tracePt t="14213" x="7035800" y="2336800"/>
          <p14:tracePt t="14230" x="7016750" y="2349500"/>
          <p14:tracePt t="14246" x="6997700" y="2362200"/>
          <p14:tracePt t="14263" x="6978650" y="2368550"/>
          <p14:tracePt t="14279" x="6959600" y="2381250"/>
          <p14:tracePt t="14296" x="6940550" y="2387600"/>
          <p14:tracePt t="14313" x="6921500" y="2393950"/>
          <p14:tracePt t="14329" x="6902450" y="2393950"/>
          <p14:tracePt t="14346" x="6889750" y="2400300"/>
          <p14:tracePt t="14363" x="6864350" y="2400300"/>
          <p14:tracePt t="14365" x="6858000" y="2406650"/>
          <p14:tracePt t="14379" x="6851650" y="2406650"/>
          <p14:tracePt t="14396" x="6819900" y="2419350"/>
          <p14:tracePt t="14413" x="6794500" y="2432050"/>
          <p14:tracePt t="14429" x="6775450" y="2444750"/>
          <p14:tracePt t="14446" x="6750050" y="2457450"/>
          <p14:tracePt t="14463" x="6731000" y="2470150"/>
          <p14:tracePt t="14481" x="6705600" y="2482850"/>
          <p14:tracePt t="14496" x="6686550" y="2489200"/>
          <p14:tracePt t="14513" x="6673850" y="2495550"/>
          <p14:tracePt t="14529" x="6661150" y="2495550"/>
          <p14:tracePt t="14546" x="6648450" y="2495550"/>
          <p14:tracePt t="14563" x="6623050" y="2495550"/>
          <p14:tracePt t="14565" x="6610350" y="2495550"/>
          <p14:tracePt t="14579" x="6604000" y="2489200"/>
          <p14:tracePt t="14596" x="6572250" y="2489200"/>
          <p14:tracePt t="14613" x="6553200" y="2482850"/>
          <p14:tracePt t="14629" x="6540500" y="2476500"/>
          <p14:tracePt t="14646" x="6534150" y="2476500"/>
          <p14:tracePt t="14663" x="6527800" y="2476500"/>
          <p14:tracePt t="14679" x="6521450" y="2476500"/>
          <p14:tracePt t="14702" x="6515100" y="2476500"/>
          <p14:tracePt t="14719" x="6508750" y="2476500"/>
          <p14:tracePt t="14734" x="6496050" y="2476500"/>
          <p14:tracePt t="14746" x="6483350" y="2470150"/>
          <p14:tracePt t="14763" x="6464300" y="2457450"/>
          <p14:tracePt t="14766" x="6451600" y="2451100"/>
          <p14:tracePt t="14779" x="6438900" y="2444750"/>
          <p14:tracePt t="14797" x="6400800" y="2425700"/>
          <p14:tracePt t="14813" x="6388100" y="2419350"/>
          <p14:tracePt t="14830" x="6381750" y="2419350"/>
          <p14:tracePt t="14943" x="6375400" y="2419350"/>
          <p14:tracePt t="15622" x="6369050" y="2419350"/>
          <p14:tracePt t="15638" x="6362700" y="2419350"/>
          <p14:tracePt t="15645" x="6362700" y="2425700"/>
          <p14:tracePt t="15663" x="6356350" y="2425700"/>
          <p14:tracePt t="16222" x="6362700" y="2432050"/>
          <p14:tracePt t="16230" x="6375400" y="2438400"/>
          <p14:tracePt t="16238" x="6381750" y="2444750"/>
          <p14:tracePt t="16246" x="6388100" y="2451100"/>
          <p14:tracePt t="16263" x="6407150" y="2451100"/>
          <p14:tracePt t="16279" x="6432550" y="2451100"/>
          <p14:tracePt t="16296" x="6464300" y="2438400"/>
          <p14:tracePt t="16313" x="6508750" y="2425700"/>
          <p14:tracePt t="16329" x="6559550" y="2413000"/>
          <p14:tracePt t="16346" x="6610350" y="2400300"/>
          <p14:tracePt t="16350" x="6642100" y="2400300"/>
          <p14:tracePt t="16363" x="6661150" y="2393950"/>
          <p14:tracePt t="16379" x="6680200" y="2387600"/>
          <p14:tracePt t="16396" x="6686550" y="2387600"/>
          <p14:tracePt t="16463" x="6692900" y="2387600"/>
          <p14:tracePt t="16469" x="6692900" y="2381250"/>
          <p14:tracePt t="16479" x="6699250" y="2381250"/>
          <p14:tracePt t="16496" x="6711950" y="2374900"/>
          <p14:tracePt t="16513" x="6724650" y="2374900"/>
          <p14:tracePt t="16530" x="6731000" y="2368550"/>
          <p14:tracePt t="16655" x="6737350" y="2368550"/>
          <p14:tracePt t="16662" x="6743700" y="2368550"/>
          <p14:tracePt t="16670" x="6756400" y="2362200"/>
          <p14:tracePt t="16679" x="6769100" y="2362200"/>
          <p14:tracePt t="16696" x="6813550" y="2349500"/>
          <p14:tracePt t="16713" x="6864350" y="2330450"/>
          <p14:tracePt t="16729" x="6934200" y="2311400"/>
          <p14:tracePt t="16746" x="6985000" y="2279650"/>
          <p14:tracePt t="16748" x="7010400" y="2266950"/>
          <p14:tracePt t="16763" x="7029450" y="2260600"/>
          <p14:tracePt t="16779" x="7067550" y="2241550"/>
          <p14:tracePt t="16796" x="7080250" y="2228850"/>
          <p14:tracePt t="16813" x="7080250" y="2222500"/>
          <p14:tracePt t="16829" x="7086600" y="2222500"/>
          <p14:tracePt t="16878" x="7092950" y="2222500"/>
          <p14:tracePt t="16893" x="7099300" y="2222500"/>
          <p14:tracePt t="16902" x="7099300" y="2216150"/>
          <p14:tracePt t="16913" x="7105650" y="2209800"/>
          <p14:tracePt t="16929" x="7118350" y="2203450"/>
          <p14:tracePt t="16946" x="7131050" y="2203450"/>
          <p14:tracePt t="16963" x="7143750" y="2197100"/>
          <p14:tracePt t="16979" x="7156450" y="2190750"/>
          <p14:tracePt t="16982" x="7162800" y="2190750"/>
          <p14:tracePt t="16999" x="7169150" y="2184400"/>
          <p14:tracePt t="17022" x="7175500" y="2178050"/>
          <p14:tracePt t="17046" x="7175500" y="2171700"/>
          <p14:tracePt t="17062" x="7175500" y="2165350"/>
          <p14:tracePt t="17446" x="7175500" y="2159000"/>
          <p14:tracePt t="18750" x="7169150" y="2159000"/>
          <p14:tracePt t="18766" x="7162800" y="2159000"/>
          <p14:tracePt t="18783" x="7156450" y="2159000"/>
          <p14:tracePt t="18855" x="7150100" y="2159000"/>
          <p14:tracePt t="18919" x="7143750" y="2159000"/>
          <p14:tracePt t="18951" x="7143750" y="2165350"/>
          <p14:tracePt t="18957" x="7137400" y="2165350"/>
          <p14:tracePt t="18966" x="7137400" y="2171700"/>
          <p14:tracePt t="20966" x="7137400" y="2178050"/>
          <p14:tracePt t="20974" x="7137400" y="2184400"/>
          <p14:tracePt t="20982" x="7137400" y="2197100"/>
          <p14:tracePt t="20996" x="7143750" y="2235200"/>
          <p14:tracePt t="21013" x="7143750" y="2266950"/>
          <p14:tracePt t="21029" x="7143750" y="2305050"/>
          <p14:tracePt t="21046" x="7143750" y="2349500"/>
          <p14:tracePt t="21063" x="7143750" y="2387600"/>
          <p14:tracePt t="21079" x="7143750" y="2438400"/>
          <p14:tracePt t="21096" x="7137400" y="2495550"/>
          <p14:tracePt t="21113" x="7131050" y="2552700"/>
          <p14:tracePt t="21129" x="7118350" y="2616200"/>
          <p14:tracePt t="21146" x="7118350" y="2673350"/>
          <p14:tracePt t="21163" x="7112000" y="2724150"/>
          <p14:tracePt t="21166" x="7105650" y="2749550"/>
          <p14:tracePt t="21179" x="7105650" y="2787650"/>
          <p14:tracePt t="21196" x="7105650" y="2876550"/>
          <p14:tracePt t="21213" x="7105650" y="2933700"/>
          <p14:tracePt t="21229" x="7112000" y="2984500"/>
          <p14:tracePt t="21246" x="7118350" y="3016250"/>
          <p14:tracePt t="21263" x="7118350" y="3048000"/>
          <p14:tracePt t="21279" x="7124700" y="3079750"/>
          <p14:tracePt t="21296" x="7124700" y="3105150"/>
          <p14:tracePt t="21313" x="7124700" y="3143250"/>
          <p14:tracePt t="21329" x="7124700" y="3187700"/>
          <p14:tracePt t="21332" x="7131050" y="3219450"/>
          <p14:tracePt t="21346" x="7137400" y="3244850"/>
          <p14:tracePt t="21363" x="7143750" y="3314700"/>
          <p14:tracePt t="21367" x="7156450" y="3346450"/>
          <p14:tracePt t="21379" x="7156450" y="3371850"/>
          <p14:tracePt t="21396" x="7156450" y="3429000"/>
          <p14:tracePt t="21414" x="7156450" y="3448050"/>
          <p14:tracePt t="21429" x="7156450" y="3454400"/>
          <p14:tracePt t="21487" x="7156450" y="3460750"/>
          <p14:tracePt t="21502" x="7156450" y="3467100"/>
          <p14:tracePt t="21518" x="7156450" y="3473450"/>
          <p14:tracePt t="21525" x="7156450" y="3486150"/>
          <p14:tracePt t="21542" x="7156450" y="3498850"/>
          <p14:tracePt t="21549" x="7156450" y="3505200"/>
          <p14:tracePt t="21563" x="7156450" y="3511550"/>
          <p14:tracePt t="21579" x="7156450" y="3530600"/>
          <p14:tracePt t="21596" x="7150100" y="3536950"/>
          <p14:tracePt t="21959" x="7150100" y="3543300"/>
          <p14:tracePt t="22054" x="7156450" y="3543300"/>
          <p14:tracePt t="22126" x="7162800" y="3543300"/>
          <p14:tracePt t="22184" x="7169150" y="3543300"/>
          <p14:tracePt t="22189" x="7169150" y="3536950"/>
          <p14:tracePt t="22206" x="7175500" y="3536950"/>
          <p14:tracePt t="22214" x="7181850" y="3530600"/>
          <p14:tracePt t="22230" x="7188200" y="3524250"/>
          <p14:tracePt t="22806" x="7181850" y="3530600"/>
          <p14:tracePt t="22813" x="7175500" y="3530600"/>
          <p14:tracePt t="22838" x="7169150" y="3536950"/>
          <p14:tracePt t="27278" x="7162800" y="3536950"/>
          <p14:tracePt t="27359" x="7156450" y="3543300"/>
          <p14:tracePt t="27365" x="7156450" y="3549650"/>
          <p14:tracePt t="27379" x="7150100" y="3556000"/>
          <p14:tracePt t="27396" x="7150100" y="3568700"/>
          <p14:tracePt t="27412" x="7150100" y="3575050"/>
          <p14:tracePt t="27429" x="7150100" y="3581400"/>
          <p14:tracePt t="27702" x="7150100" y="3575050"/>
          <p14:tracePt t="27718" x="7150100" y="3568700"/>
          <p14:tracePt t="27725" x="7156450" y="3562350"/>
          <p14:tracePt t="28046" x="7150100" y="3562350"/>
          <p14:tracePt t="28053" x="7150100" y="3568700"/>
          <p14:tracePt t="28069" x="7143750" y="3575050"/>
          <p14:tracePt t="28086" x="7137400" y="3581400"/>
          <p14:tracePt t="28096" x="7131050" y="3581400"/>
          <p14:tracePt t="28113" x="7118350" y="3587750"/>
          <p14:tracePt t="28129" x="7112000" y="3594100"/>
          <p14:tracePt t="28146" x="7105650" y="3594100"/>
          <p14:tracePt t="28163" x="7099300" y="3594100"/>
          <p14:tracePt t="28182" x="7092950" y="3594100"/>
          <p14:tracePt t="28196" x="7073900" y="3600450"/>
          <p14:tracePt t="28213" x="7067550" y="3600450"/>
          <p14:tracePt t="28229" x="7048500" y="3606800"/>
          <p14:tracePt t="28247" x="7029450" y="3613150"/>
          <p14:tracePt t="28263" x="7023100" y="3613150"/>
          <p14:tracePt t="28279" x="7004050" y="3613150"/>
          <p14:tracePt t="28296" x="6991350" y="3613150"/>
          <p14:tracePt t="28313" x="6972300" y="3613150"/>
          <p14:tracePt t="28329" x="6946900" y="3613150"/>
          <p14:tracePt t="28346" x="6921500" y="3613150"/>
          <p14:tracePt t="28363" x="6902450" y="3613150"/>
          <p14:tracePt t="28379" x="6883400" y="3613150"/>
          <p14:tracePt t="28381" x="6864350" y="3613150"/>
          <p14:tracePt t="28396" x="6858000" y="3613150"/>
          <p14:tracePt t="28412" x="6832600" y="3613150"/>
          <p14:tracePt t="28430" x="6826250" y="3613150"/>
          <p14:tracePt t="28446" x="6813550" y="3613150"/>
          <p14:tracePt t="28463" x="6794500" y="3613150"/>
          <p14:tracePt t="28479" x="6775450" y="3619500"/>
          <p14:tracePt t="28496" x="6762750" y="3619500"/>
          <p14:tracePt t="28513" x="6750050" y="3619500"/>
          <p14:tracePt t="28529" x="6737350" y="3619500"/>
          <p14:tracePt t="28546" x="6731000" y="3619500"/>
          <p14:tracePt t="28563" x="6718300" y="3619500"/>
          <p14:tracePt t="28566" x="6711950" y="3613150"/>
          <p14:tracePt t="28581" x="6699250" y="3606800"/>
          <p14:tracePt t="28596" x="6680200" y="3600450"/>
          <p14:tracePt t="28613" x="6667500" y="3587750"/>
          <p14:tracePt t="28629" x="6648450" y="3581400"/>
          <p14:tracePt t="28646" x="6635750" y="3575050"/>
          <p14:tracePt t="28663" x="6610350" y="3562350"/>
          <p14:tracePt t="28679" x="6584950" y="3549650"/>
          <p14:tracePt t="28696" x="6572250" y="3543300"/>
          <p14:tracePt t="28713" x="6559550" y="3543300"/>
          <p14:tracePt t="28729" x="6546850" y="3543300"/>
          <p14:tracePt t="28746" x="6534150" y="3536950"/>
          <p14:tracePt t="28750" x="6527800" y="3536950"/>
          <p14:tracePt t="28763" x="6515100" y="3530600"/>
          <p14:tracePt t="28779" x="6496050" y="3517900"/>
          <p14:tracePt t="28796" x="6457950" y="3511550"/>
          <p14:tracePt t="28814" x="6445250" y="3505200"/>
          <p14:tracePt t="28829" x="6426200" y="3498850"/>
          <p14:tracePt t="28846" x="6413500" y="3492500"/>
          <p14:tracePt t="28862" x="6394450" y="3492500"/>
          <p14:tracePt t="28879" x="6388100" y="3486150"/>
          <p14:tracePt t="28896" x="6375400" y="3479800"/>
          <p14:tracePt t="28913" x="6369050" y="3479800"/>
          <p14:tracePt t="28929" x="6362700" y="3473450"/>
          <p14:tracePt t="28946" x="6343650" y="3467100"/>
          <p14:tracePt t="28949" x="6337300" y="3467100"/>
          <p14:tracePt t="28962" x="6330950" y="3460750"/>
          <p14:tracePt t="28979" x="6311900" y="3460750"/>
          <p14:tracePt t="28981" x="6305550" y="3460750"/>
          <p14:tracePt t="28996" x="6286500" y="3460750"/>
          <p14:tracePt t="29013" x="6261100" y="3460750"/>
          <p14:tracePt t="29029" x="6248400" y="3460750"/>
          <p14:tracePt t="29048" x="6223000" y="3460750"/>
          <p14:tracePt t="29064" x="6210300" y="3460750"/>
          <p14:tracePt t="29079" x="6191250" y="3454400"/>
          <p14:tracePt t="29096" x="6184900" y="3454400"/>
          <p14:tracePt t="29113" x="6178550" y="3448050"/>
          <p14:tracePt t="29133" x="6172200" y="3448050"/>
          <p14:tracePt t="29146" x="6165850" y="3448050"/>
          <p14:tracePt t="29163" x="6159500" y="3448050"/>
          <p14:tracePt t="29179" x="6153150" y="3448050"/>
          <p14:tracePt t="29198" x="6146800" y="3448050"/>
          <p14:tracePt t="29286" x="6140450" y="3448050"/>
          <p14:tracePt t="29311" x="6134100" y="3448050"/>
          <p14:tracePt t="29317" x="6127750" y="3448050"/>
          <p14:tracePt t="29334" x="6115050" y="3448050"/>
          <p14:tracePt t="29346" x="6108700" y="3448050"/>
          <p14:tracePt t="29365" x="6083300" y="3441700"/>
          <p14:tracePt t="29381" x="6076950" y="3441700"/>
          <p14:tracePt t="29396" x="6070600" y="3441700"/>
          <p14:tracePt t="29413" x="6057900" y="3441700"/>
          <p14:tracePt t="29429" x="6051550" y="3441700"/>
          <p14:tracePt t="29446" x="6038850" y="3441700"/>
          <p14:tracePt t="29470" x="6026150" y="3441700"/>
          <p14:tracePt t="29486" x="6019800" y="3441700"/>
          <p14:tracePt t="29496" x="6013450" y="3441700"/>
          <p14:tracePt t="29513" x="6000750" y="3435350"/>
          <p14:tracePt t="29529" x="5981700" y="3435350"/>
          <p14:tracePt t="29546" x="5962650" y="3435350"/>
          <p14:tracePt t="29549" x="5956300" y="3435350"/>
          <p14:tracePt t="29563" x="5949950" y="3435350"/>
          <p14:tracePt t="29579" x="5937250" y="3435350"/>
          <p14:tracePt t="29582" x="5930900" y="3435350"/>
          <p14:tracePt t="29670" x="5924550" y="3435350"/>
          <p14:tracePt t="31230" x="5930900" y="3435350"/>
          <p14:tracePt t="31237" x="5937250" y="3435350"/>
          <p14:tracePt t="31269" x="5943600" y="3435350"/>
          <p14:tracePt t="31310" x="5949950" y="3435350"/>
          <p14:tracePt t="31350" x="5956300" y="3435350"/>
          <p14:tracePt t="31359" x="5962650" y="3441700"/>
          <p14:tracePt t="31374" x="5969000" y="3441700"/>
          <p14:tracePt t="31391" x="5975350" y="3441700"/>
          <p14:tracePt t="31406" x="5981700" y="3441700"/>
          <p14:tracePt t="31414" x="5981700" y="3448050"/>
          <p14:tracePt t="31429" x="5988050" y="3448050"/>
          <p14:tracePt t="31446" x="5994400" y="3448050"/>
          <p14:tracePt t="31463" x="6007100" y="3454400"/>
          <p14:tracePt t="31479" x="6026150" y="3467100"/>
          <p14:tracePt t="31496" x="6038850" y="3473450"/>
          <p14:tracePt t="31513" x="6051550" y="3479800"/>
          <p14:tracePt t="31529" x="6051550" y="3486150"/>
          <p14:tracePt t="31548" x="6057900" y="3486150"/>
          <p14:tracePt t="31565" x="6064250" y="3486150"/>
          <p14:tracePt t="31670" x="6064250" y="3492500"/>
          <p14:tracePt t="31767" x="6070600" y="3492500"/>
          <p14:tracePt t="31773" x="6076950" y="3492500"/>
          <p14:tracePt t="31789" x="6083300" y="3492500"/>
          <p14:tracePt t="31798" x="6089650" y="3498850"/>
          <p14:tracePt t="31815" x="6096000" y="3498850"/>
          <p14:tracePt t="31829" x="6108700" y="3505200"/>
          <p14:tracePt t="31848" x="6127750" y="3511550"/>
          <p14:tracePt t="31862" x="6134100" y="3511550"/>
          <p14:tracePt t="31879" x="6134100" y="3517900"/>
          <p14:tracePt t="31896" x="6140450" y="3517900"/>
          <p14:tracePt t="32094" x="6146800" y="3517900"/>
          <p14:tracePt t="32102" x="6146800" y="3524250"/>
          <p14:tracePt t="32112" x="6153150" y="3530600"/>
          <p14:tracePt t="32129" x="6159500" y="3530600"/>
          <p14:tracePt t="32146" x="6165850" y="3530600"/>
          <p14:tracePt t="32162" x="6165850" y="3536950"/>
          <p14:tracePt t="32182" x="6172200" y="3536950"/>
          <p14:tracePt t="32196" x="6178550" y="3536950"/>
          <p14:tracePt t="32215" x="6184900" y="3536950"/>
          <p14:tracePt t="32229" x="6184900" y="3543300"/>
          <p14:tracePt t="32246" x="6191250" y="3543300"/>
          <p14:tracePt t="32414" x="6197600" y="3543300"/>
          <p14:tracePt t="32422" x="6203950" y="3543300"/>
          <p14:tracePt t="32437" x="6210300" y="3549650"/>
          <p14:tracePt t="32446" x="6216650" y="3549650"/>
          <p14:tracePt t="32462" x="6229350" y="3556000"/>
          <p14:tracePt t="32479" x="6235700" y="3556000"/>
          <p14:tracePt t="32496" x="6248400" y="3562350"/>
          <p14:tracePt t="32513" x="6254750" y="3562350"/>
          <p14:tracePt t="32549" x="6261100" y="3562350"/>
          <p14:tracePt t="32590" x="6267450" y="3562350"/>
          <p14:tracePt t="32607" x="6267450" y="3568700"/>
          <p14:tracePt t="32630" x="6273800" y="3568700"/>
          <p14:tracePt t="32662" x="6273800" y="3575050"/>
          <p14:tracePt t="32677" x="6280150" y="3575050"/>
          <p14:tracePt t="33806" x="6286500" y="3575050"/>
          <p14:tracePt t="33831" x="6292850" y="3575050"/>
          <p14:tracePt t="34062" x="0" y="0"/>
        </p14:tracePtLst>
        <p14:tracePtLst>
          <p14:tracePt t="35991" x="7156450" y="3835400"/>
          <p14:tracePt t="41973" x="0" y="0"/>
        </p14:tracePtLst>
        <p14:tracePtLst>
          <p14:tracePt t="43439" x="7188200" y="4673600"/>
          <p14:tracePt t="53239" x="7194550" y="4673600"/>
          <p14:tracePt t="53390" x="7194550" y="4667250"/>
          <p14:tracePt t="53461" x="0" y="0"/>
        </p14:tracePtLst>
        <p14:tracePtLst>
          <p14:tracePt t="57920" x="6800850" y="4229100"/>
          <p14:tracePt t="58197" x="6807200" y="4229100"/>
          <p14:tracePt t="58269" x="6813550" y="4222750"/>
          <p14:tracePt t="58286" x="6813550" y="4216400"/>
          <p14:tracePt t="58294" x="6819900" y="4216400"/>
          <p14:tracePt t="58317" x="6819900" y="4210050"/>
          <p14:tracePt t="58342" x="6826250" y="4203700"/>
          <p14:tracePt t="58374" x="6826250" y="4197350"/>
          <p14:tracePt t="58381" x="6826250" y="4191000"/>
          <p14:tracePt t="58389" x="6832600" y="4191000"/>
          <p14:tracePt t="58397" x="6832600" y="4184650"/>
          <p14:tracePt t="58412" x="6838950" y="4178300"/>
          <p14:tracePt t="58429" x="6851650" y="4165600"/>
          <p14:tracePt t="58446" x="6858000" y="4159250"/>
          <p14:tracePt t="58462" x="6864350" y="4146550"/>
          <p14:tracePt t="58479" x="6870700" y="4146550"/>
          <p14:tracePt t="58496" x="6870700" y="4140200"/>
          <p14:tracePt t="58512" x="6877050" y="4140200"/>
          <p14:tracePt t="58551" x="6883400" y="4140200"/>
          <p14:tracePt t="58583" x="6889750" y="4133850"/>
          <p14:tracePt t="58598" x="6889750" y="4127500"/>
          <p14:tracePt t="58615" x="6896100" y="4127500"/>
          <p14:tracePt t="58646" x="6902450" y="4121150"/>
          <p14:tracePt t="58662" x="6908800" y="4121150"/>
          <p14:tracePt t="58679" x="6915150" y="4114800"/>
          <p14:tracePt t="58702" x="6921500" y="4108450"/>
          <p14:tracePt t="58725" x="6921500" y="4102100"/>
          <p14:tracePt t="58734" x="6927850" y="4102100"/>
          <p14:tracePt t="58782" x="6934200" y="4102100"/>
          <p14:tracePt t="58789" x="6934200" y="4095750"/>
          <p14:tracePt t="58846" x="6940550" y="4095750"/>
          <p14:tracePt t="58869" x="6946900" y="4095750"/>
          <p14:tracePt t="58885" x="6953250" y="4095750"/>
          <p14:tracePt t="58902" x="6959600" y="4089400"/>
          <p14:tracePt t="58909" x="6965950" y="4089400"/>
          <p14:tracePt t="58917" x="6965950" y="4083050"/>
          <p14:tracePt t="58929" x="6972300" y="4083050"/>
          <p14:tracePt t="58946" x="6978650" y="4083050"/>
          <p14:tracePt t="58962" x="6985000" y="4076700"/>
          <p14:tracePt t="58979" x="6991350" y="4076700"/>
          <p14:tracePt t="58998" x="6997700" y="4076700"/>
          <p14:tracePt t="59012" x="7004050" y="4070350"/>
          <p14:tracePt t="59030" x="7010400" y="4070350"/>
          <p14:tracePt t="59062" x="7016750" y="4070350"/>
          <p14:tracePt t="59102" x="7016750" y="4064000"/>
          <p14:tracePt t="59126" x="7023100" y="4064000"/>
          <p14:tracePt t="59141" x="7029450" y="4064000"/>
          <p14:tracePt t="59166" x="7029450" y="4057650"/>
          <p14:tracePt t="59173" x="7035800" y="4051300"/>
          <p14:tracePt t="59190" x="7042150" y="4051300"/>
          <p14:tracePt t="59198" x="7048500" y="4051300"/>
          <p14:tracePt t="59212" x="7054850" y="4044950"/>
          <p14:tracePt t="59229" x="7061200" y="4038600"/>
          <p14:tracePt t="59246" x="7067550" y="4032250"/>
          <p14:tracePt t="59262" x="7080250" y="4025900"/>
          <p14:tracePt t="59286" x="7086600" y="4019550"/>
          <p14:tracePt t="59342" x="7092950" y="4019550"/>
          <p14:tracePt t="59349" x="7092950" y="4013200"/>
          <p14:tracePt t="59397" x="7099300" y="4006850"/>
          <p14:tracePt t="59413" x="7105650" y="4000500"/>
          <p14:tracePt t="60149" x="7105650" y="3994150"/>
          <p14:tracePt t="60181" x="7112000" y="3994150"/>
          <p14:tracePt t="60254" x="7112000" y="3987800"/>
          <p14:tracePt t="60270" x="7118350" y="3987800"/>
          <p14:tracePt t="60304" x="7118350" y="3981450"/>
          <p14:tracePt t="60629" x="7118350" y="3975100"/>
          <p14:tracePt t="60637" x="7124700" y="3975100"/>
          <p14:tracePt t="61037" x="7131050" y="3968750"/>
          <p14:tracePt t="61054" x="7131050" y="3962400"/>
          <p14:tracePt t="61070" x="7137400" y="3956050"/>
          <p14:tracePt t="61078" x="7137400" y="3949700"/>
          <p14:tracePt t="61085" x="7137400" y="3943350"/>
          <p14:tracePt t="61101" x="7143750" y="3930650"/>
          <p14:tracePt t="61117" x="7143750" y="3924300"/>
          <p14:tracePt t="61133" x="7143750" y="3917950"/>
          <p14:tracePt t="61149" x="7143750" y="3911600"/>
          <p14:tracePt t="61165" x="7143750" y="3905250"/>
          <p14:tracePt t="61179" x="7150100" y="3905250"/>
          <p14:tracePt t="61510" x="7150100" y="3898900"/>
          <p14:tracePt t="61517" x="7150100" y="3892550"/>
          <p14:tracePt t="61530" x="7150100" y="3886200"/>
          <p14:tracePt t="61547" x="7150100" y="3879850"/>
          <p14:tracePt t="61563" x="7150100" y="3873500"/>
          <p14:tracePt t="61580" x="7150100" y="3867150"/>
          <p14:tracePt t="62406" x="7150100" y="3860800"/>
          <p14:tracePt t="62413" x="7150100" y="3854450"/>
          <p14:tracePt t="62422" x="7156450" y="3854450"/>
          <p14:tracePt t="62429" x="7156450" y="3841750"/>
          <p14:tracePt t="62446" x="7156450" y="3835400"/>
          <p14:tracePt t="62462" x="7162800" y="3822700"/>
          <p14:tracePt t="62479" x="7162800" y="3816350"/>
          <p14:tracePt t="62497" x="7162800" y="3810000"/>
          <p14:tracePt t="62512" x="7169150" y="3797300"/>
          <p14:tracePt t="62530" x="7175500" y="3790950"/>
          <p14:tracePt t="62547" x="7175500" y="3778250"/>
          <p14:tracePt t="62550" x="7175500" y="3771900"/>
          <p14:tracePt t="62562" x="7175500" y="3759200"/>
          <p14:tracePt t="62581" x="7181850" y="3740150"/>
          <p14:tracePt t="62598" x="7181850" y="3721100"/>
          <p14:tracePt t="62614" x="7181850" y="3708400"/>
          <p14:tracePt t="62630" x="7181850" y="3689350"/>
          <p14:tracePt t="62646" x="7181850" y="3683000"/>
          <p14:tracePt t="62662" x="7181850" y="3663950"/>
          <p14:tracePt t="62679" x="7181850" y="3657600"/>
          <p14:tracePt t="62696" x="7181850" y="3651250"/>
          <p14:tracePt t="62712" x="7181850" y="3644900"/>
          <p14:tracePt t="62729" x="7181850" y="3638550"/>
          <p14:tracePt t="62746" x="7181850" y="3632200"/>
          <p14:tracePt t="62762" x="7181850" y="3625850"/>
          <p14:tracePt t="62799" x="7181850" y="3619500"/>
          <p14:tracePt t="62830" x="7181850" y="3613150"/>
          <p14:tracePt t="62863" x="7181850" y="3606800"/>
          <p14:tracePt t="62869" x="7181850" y="3600450"/>
          <p14:tracePt t="62879" x="7181850" y="3594100"/>
          <p14:tracePt t="62896" x="7181850" y="3575050"/>
          <p14:tracePt t="62912" x="7181850" y="3556000"/>
          <p14:tracePt t="62929" x="7181850" y="3543300"/>
          <p14:tracePt t="62946" x="7175500" y="3524250"/>
          <p14:tracePt t="62962" x="7175500" y="3517900"/>
          <p14:tracePt t="63038" x="7169150" y="3524250"/>
          <p14:tracePt t="63047" x="7169150" y="3530600"/>
          <p14:tracePt t="63053" x="7169150" y="3536950"/>
          <p14:tracePt t="63062" x="7169150" y="3543300"/>
          <p14:tracePt t="63079" x="7169150" y="3556000"/>
          <p14:tracePt t="63096" x="7162800" y="3556000"/>
          <p14:tracePt t="63158" x="7162800" y="3562350"/>
          <p14:tracePt t="63174" x="7162800" y="3575050"/>
          <p14:tracePt t="63181" x="7162800" y="3581400"/>
          <p14:tracePt t="63189" x="7156450" y="3587750"/>
          <p14:tracePt t="63197" x="7156450" y="3600450"/>
          <p14:tracePt t="63212" x="7156450" y="3632200"/>
          <p14:tracePt t="63229" x="7156450" y="3651250"/>
          <p14:tracePt t="63246" x="7156450" y="3670300"/>
          <p14:tracePt t="63262" x="7156450" y="3676650"/>
          <p14:tracePt t="63279" x="7150100" y="3676650"/>
          <p14:tracePt t="63389" x="7150100" y="3683000"/>
          <p14:tracePt t="63406" x="7150100" y="3689350"/>
          <p14:tracePt t="63478" x="7150100" y="3676650"/>
          <p14:tracePt t="63485" x="7150100" y="3670300"/>
          <p14:tracePt t="63496" x="7150100" y="3657600"/>
          <p14:tracePt t="63513" x="7150100" y="3632200"/>
          <p14:tracePt t="63530" x="7150100" y="3613150"/>
          <p14:tracePt t="63547" x="7150100" y="3594100"/>
          <p14:tracePt t="63562" x="7150100" y="3587750"/>
          <p14:tracePt t="63580" x="7150100" y="3575050"/>
          <p14:tracePt t="63596" x="7150100" y="3562350"/>
          <p14:tracePt t="63614" x="7150100" y="3543300"/>
          <p14:tracePt t="63630" x="7150100" y="3524250"/>
          <p14:tracePt t="63646" x="7150100" y="3498850"/>
          <p14:tracePt t="63662" x="7150100" y="3492500"/>
          <p14:tracePt t="63679" x="7150100" y="3479800"/>
          <p14:tracePt t="63765" x="7150100" y="3486150"/>
          <p14:tracePt t="63782" x="7150100" y="3492500"/>
          <p14:tracePt t="63789" x="7150100" y="3498850"/>
          <p14:tracePt t="63798" x="7150100" y="3505200"/>
          <p14:tracePt t="63814" x="7150100" y="3511550"/>
          <p14:tracePt t="63901" x="7150100" y="3517900"/>
          <p14:tracePt t="63909" x="7150100" y="3524250"/>
          <p14:tracePt t="63917" x="7150100" y="3530600"/>
          <p14:tracePt t="63929" x="7150100" y="3543300"/>
          <p14:tracePt t="63946" x="7150100" y="3575050"/>
          <p14:tracePt t="63962" x="7150100" y="3600450"/>
          <p14:tracePt t="63964" x="7150100" y="3606800"/>
          <p14:tracePt t="63979" x="7150100" y="3619500"/>
          <p14:tracePt t="63996" x="7150100" y="3625850"/>
          <p14:tracePt t="64094" x="7150100" y="3632200"/>
          <p14:tracePt t="64125" x="7150100" y="3638550"/>
          <p14:tracePt t="64149" x="7150100" y="3644900"/>
          <p14:tracePt t="66173" x="0" y="0"/>
        </p14:tracePtLst>
        <p14:tracePtLst>
          <p14:tracePt t="70863" x="6731000" y="4235450"/>
          <p14:tracePt t="72829" x="6731000" y="4229100"/>
          <p14:tracePt t="72845" x="6737350" y="4229100"/>
          <p14:tracePt t="73078" x="6737350" y="4222750"/>
          <p14:tracePt t="73085" x="6743700" y="4216400"/>
          <p14:tracePt t="73095" x="6743700" y="4210050"/>
          <p14:tracePt t="73114" x="6750050" y="4191000"/>
          <p14:tracePt t="73130" x="6750050" y="4165600"/>
          <p14:tracePt t="73146" x="6750050" y="4133850"/>
          <p14:tracePt t="73148" x="6750050" y="4121150"/>
          <p14:tracePt t="73162" x="6756400" y="4108450"/>
          <p14:tracePt t="73182" x="6756400" y="4044950"/>
          <p14:tracePt t="73197" x="6756400" y="4000500"/>
          <p14:tracePt t="73212" x="6756400" y="3949700"/>
          <p14:tracePt t="73229" x="6756400" y="3911600"/>
          <p14:tracePt t="73246" x="6756400" y="3886200"/>
          <p14:tracePt t="73263" x="6756400" y="3860800"/>
          <p14:tracePt t="73280" x="6756400" y="3848100"/>
          <p14:tracePt t="73297" x="6756400" y="3829050"/>
          <p14:tracePt t="73312" x="6756400" y="3816350"/>
          <p14:tracePt t="73330" x="6756400" y="3803650"/>
          <p14:tracePt t="73332" x="6756400" y="3790950"/>
          <p14:tracePt t="73346" x="6756400" y="3778250"/>
          <p14:tracePt t="73364" x="6756400" y="3752850"/>
          <p14:tracePt t="73379" x="6756400" y="3733800"/>
          <p14:tracePt t="73396" x="6756400" y="3702050"/>
          <p14:tracePt t="73412" x="6756400" y="3676650"/>
          <p14:tracePt t="73431" x="6756400" y="3663950"/>
          <p14:tracePt t="73445" x="6756400" y="3644900"/>
          <p14:tracePt t="73463" x="6756400" y="3632200"/>
          <p14:tracePt t="73479" x="6756400" y="3625850"/>
          <p14:tracePt t="73661" x="6756400" y="3632200"/>
          <p14:tracePt t="73670" x="6756400" y="3638550"/>
          <p14:tracePt t="73679" x="6756400" y="3651250"/>
          <p14:tracePt t="73695" x="6756400" y="3689350"/>
          <p14:tracePt t="73713" x="6756400" y="3727450"/>
          <p14:tracePt t="73729" x="6756400" y="3778250"/>
          <p14:tracePt t="73733" x="6756400" y="3803650"/>
          <p14:tracePt t="73746" x="6756400" y="3829050"/>
          <p14:tracePt t="73763" x="6756400" y="3873500"/>
          <p14:tracePt t="73764" x="6756400" y="3898900"/>
          <p14:tracePt t="73779" x="6756400" y="3917950"/>
          <p14:tracePt t="73797" x="6750050" y="3975100"/>
          <p14:tracePt t="73812" x="6743700" y="4006850"/>
          <p14:tracePt t="73829" x="6737350" y="4038600"/>
          <p14:tracePt t="73845" x="6737350" y="4070350"/>
          <p14:tracePt t="73862" x="6737350" y="4095750"/>
          <p14:tracePt t="73880" x="6737350" y="4133850"/>
          <p14:tracePt t="73896" x="6737350" y="4165600"/>
          <p14:tracePt t="73912" x="6737350" y="4191000"/>
          <p14:tracePt t="73929" x="6737350" y="4197350"/>
          <p14:tracePt t="74070" x="6737350" y="4184650"/>
          <p14:tracePt t="74077" x="6743700" y="4178300"/>
          <p14:tracePt t="74085" x="6743700" y="4165600"/>
          <p14:tracePt t="74095" x="6750050" y="4152900"/>
          <p14:tracePt t="74112" x="6756400" y="4121150"/>
          <p14:tracePt t="74129" x="6756400" y="4083050"/>
          <p14:tracePt t="74146" x="6762750" y="4025900"/>
          <p14:tracePt t="74162" x="6762750" y="3968750"/>
          <p14:tracePt t="74164" x="6762750" y="3930650"/>
          <p14:tracePt t="74179" x="6762750" y="3905250"/>
          <p14:tracePt t="74196" x="6762750" y="3810000"/>
          <p14:tracePt t="74212" x="6756400" y="3771900"/>
          <p14:tracePt t="74229" x="6750050" y="3746500"/>
          <p14:tracePt t="74245" x="6743700" y="3733800"/>
          <p14:tracePt t="74262" x="6743700" y="3727450"/>
          <p14:tracePt t="74280" x="6743700" y="3721100"/>
          <p14:tracePt t="74310" x="6743700" y="3714750"/>
          <p14:tracePt t="74317" x="6743700" y="3708400"/>
          <p14:tracePt t="74329" x="6737350" y="3695700"/>
          <p14:tracePt t="74346" x="6737350" y="3683000"/>
          <p14:tracePt t="74362" x="6731000" y="3657600"/>
          <p14:tracePt t="74379" x="6731000" y="3651250"/>
          <p14:tracePt t="74381" x="6731000" y="3638550"/>
          <p14:tracePt t="74397" x="6731000" y="3632200"/>
          <p14:tracePt t="74534" x="6724650" y="3632200"/>
          <p14:tracePt t="74551" x="6724650" y="3638550"/>
          <p14:tracePt t="74565" x="6724650" y="3644900"/>
          <p14:tracePt t="74573" x="6724650" y="3651250"/>
          <p14:tracePt t="74581" x="6724650" y="3657600"/>
          <p14:tracePt t="74596" x="6724650" y="3670300"/>
          <p14:tracePt t="74613" x="6718300" y="3695700"/>
          <p14:tracePt t="74629" x="6711950" y="3733800"/>
          <p14:tracePt t="74646" x="6711950" y="3771900"/>
          <p14:tracePt t="74662" x="6711950" y="3822700"/>
          <p14:tracePt t="74679" x="6705600" y="3886200"/>
          <p14:tracePt t="74695" x="6699250" y="3949700"/>
          <p14:tracePt t="74712" x="6686550" y="3994150"/>
          <p14:tracePt t="74729" x="6680200" y="4025900"/>
          <p14:tracePt t="74746" x="6680200" y="4057650"/>
          <p14:tracePt t="74749" x="6673850" y="4070350"/>
          <p14:tracePt t="74762" x="6673850" y="4083050"/>
          <p14:tracePt t="74780" x="6673850" y="4114800"/>
          <p14:tracePt t="74797" x="6673850" y="4133850"/>
          <p14:tracePt t="74812" x="6673850" y="4152900"/>
          <p14:tracePt t="74830" x="6673850" y="4159250"/>
          <p14:tracePt t="74846" x="6673850" y="4178300"/>
          <p14:tracePt t="74863" x="6673850" y="4184650"/>
          <p14:tracePt t="74879" x="6673850" y="4197350"/>
          <p14:tracePt t="74896" x="6673850" y="4203700"/>
          <p14:tracePt t="74912" x="6673850" y="4216400"/>
          <p14:tracePt t="74929" x="6673850" y="4222750"/>
          <p14:tracePt t="75085" x="6680200" y="4222750"/>
          <p14:tracePt t="75094" x="6680200" y="4210050"/>
          <p14:tracePt t="75101" x="6680200" y="4197350"/>
          <p14:tracePt t="75112" x="6686550" y="4191000"/>
          <p14:tracePt t="75130" x="6692900" y="4159250"/>
          <p14:tracePt t="75147" x="6699250" y="4146550"/>
          <p14:tracePt t="75148" x="6699250" y="4140200"/>
          <p14:tracePt t="75366" x="6705600" y="4140200"/>
          <p14:tracePt t="75382" x="6705600" y="4146550"/>
          <p14:tracePt t="75389" x="6711950" y="4152900"/>
          <p14:tracePt t="75397" x="6718300" y="4165600"/>
          <p14:tracePt t="75414" x="6724650" y="4178300"/>
          <p14:tracePt t="75614" x="6731000" y="4178300"/>
          <p14:tracePt t="75654" x="6737350" y="4178300"/>
          <p14:tracePt t="75886" x="6743700" y="4178300"/>
          <p14:tracePt t="75893" x="6743700" y="4171950"/>
          <p14:tracePt t="75901" x="6743700" y="4165600"/>
          <p14:tracePt t="75912" x="6743700" y="4159250"/>
          <p14:tracePt t="75929" x="6756400" y="4121150"/>
          <p14:tracePt t="75946" x="6762750" y="4095750"/>
          <p14:tracePt t="75962" x="6762750" y="4057650"/>
          <p14:tracePt t="75979" x="6769100" y="4038600"/>
          <p14:tracePt t="75981" x="6769100" y="4025900"/>
          <p14:tracePt t="75996" x="6775450" y="4019550"/>
          <p14:tracePt t="76309" x="6775450" y="4025900"/>
          <p14:tracePt t="76318" x="6769100" y="4038600"/>
          <p14:tracePt t="76329" x="6769100" y="4051300"/>
          <p14:tracePt t="76346" x="6762750" y="4083050"/>
          <p14:tracePt t="76363" x="6750050" y="4121150"/>
          <p14:tracePt t="76364" x="6750050" y="4127500"/>
          <p14:tracePt t="76379" x="6750050" y="4133850"/>
          <p14:tracePt t="76396" x="6743700" y="4152900"/>
          <p14:tracePt t="76509" x="6737350" y="4159250"/>
          <p14:tracePt t="76517" x="6737350" y="4171950"/>
          <p14:tracePt t="76533" x="6737350" y="4184650"/>
          <p14:tracePt t="76546" x="6737350" y="4191000"/>
          <p14:tracePt t="76562" x="6737350" y="4203700"/>
          <p14:tracePt t="76773" x="6737350" y="4197350"/>
          <p14:tracePt t="76789" x="6743700" y="4197350"/>
          <p14:tracePt t="76798" x="6743700" y="4191000"/>
          <p14:tracePt t="76813" x="6743700" y="4178300"/>
          <p14:tracePt t="76821" x="6743700" y="4165600"/>
          <p14:tracePt t="76830" x="6750050" y="4146550"/>
          <p14:tracePt t="76845" x="6756400" y="4089400"/>
          <p14:tracePt t="76863" x="6756400" y="4025900"/>
          <p14:tracePt t="76880" x="6762750" y="3943350"/>
          <p14:tracePt t="76898" x="6762750" y="3873500"/>
          <p14:tracePt t="76900" x="6762750" y="3848100"/>
          <p14:tracePt t="76912" x="6762750" y="3822700"/>
          <p14:tracePt t="76929" x="6762750" y="3790950"/>
          <p14:tracePt t="76945" x="6762750" y="3771900"/>
          <p14:tracePt t="76962" x="6762750" y="3752850"/>
          <p14:tracePt t="76979" x="6762750" y="3746500"/>
          <p14:tracePt t="76995" x="6762750" y="3727450"/>
          <p14:tracePt t="77013" x="6762750" y="3708400"/>
          <p14:tracePt t="77029" x="6762750" y="3702050"/>
          <p14:tracePt t="77046" x="6762750" y="3689350"/>
          <p14:tracePt t="77062" x="6762750" y="3676650"/>
          <p14:tracePt t="77080" x="6762750" y="3670300"/>
          <p14:tracePt t="77095" x="6762750" y="3663950"/>
          <p14:tracePt t="78109" x="6775450" y="3670300"/>
          <p14:tracePt t="78118" x="6781800" y="3683000"/>
          <p14:tracePt t="78129" x="6794500" y="3683000"/>
          <p14:tracePt t="78145" x="6813550" y="3695700"/>
          <p14:tracePt t="78164" x="6858000" y="3714750"/>
          <p14:tracePt t="78179" x="6864350" y="3714750"/>
          <p14:tracePt t="78196" x="6896100" y="3727450"/>
          <p14:tracePt t="78212" x="6915150" y="3727450"/>
          <p14:tracePt t="78229" x="6934200" y="3733800"/>
          <p14:tracePt t="78245" x="6959600" y="3740150"/>
          <p14:tracePt t="78262" x="7016750" y="3752850"/>
          <p14:tracePt t="78279" x="7080250" y="3765550"/>
          <p14:tracePt t="78295" x="7137400" y="3778250"/>
          <p14:tracePt t="78313" x="7175500" y="3790950"/>
          <p14:tracePt t="78329" x="7188200" y="3790950"/>
          <p14:tracePt t="78477" x="7200900" y="3797300"/>
          <p14:tracePt t="78485" x="7200900" y="3803650"/>
          <p14:tracePt t="78495" x="7213600" y="3816350"/>
          <p14:tracePt t="78512" x="7219950" y="3829050"/>
          <p14:tracePt t="78531" x="7226300" y="3835400"/>
          <p14:tracePt t="78547" x="7226300" y="3841750"/>
          <p14:tracePt t="78669" x="7226300" y="3835400"/>
          <p14:tracePt t="78677" x="7226300" y="3829050"/>
          <p14:tracePt t="78685" x="7226300" y="3816350"/>
          <p14:tracePt t="78695" x="7226300" y="3803650"/>
          <p14:tracePt t="78712" x="7219950" y="3778250"/>
          <p14:tracePt t="78729" x="7213600" y="3752850"/>
          <p14:tracePt t="78746" x="7207250" y="3721100"/>
          <p14:tracePt t="78762" x="7200900" y="3708400"/>
          <p14:tracePt t="81172"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457200" y="274638"/>
            <a:ext cx="8229600" cy="334962"/>
          </a:xfrm>
        </p:spPr>
        <p:txBody>
          <a:bodyPr>
            <a:normAutofit fontScale="90000"/>
          </a:bodyPr>
          <a:lstStyle/>
          <a:p>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231829744"/>
              </p:ext>
            </p:extLst>
          </p:nvPr>
        </p:nvGraphicFramePr>
        <p:xfrm>
          <a:off x="457200" y="609600"/>
          <a:ext cx="8305800" cy="5440363"/>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8413783"/>
      </p:ext>
    </p:extLst>
  </p:cSld>
  <p:clrMapOvr>
    <a:masterClrMapping/>
  </p:clrMapOvr>
  <mc:AlternateContent xmlns:mc="http://schemas.openxmlformats.org/markup-compatibility/2006" xmlns:p14="http://schemas.microsoft.com/office/powerpoint/2010/main">
    <mc:Choice Requires="p14">
      <p:transition spd="slow" p14:dur="2000" advTm="47880"/>
    </mc:Choice>
    <mc:Fallback xmlns="">
      <p:transition spd="slow" advTm="4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235" x="7569200" y="2082800"/>
          <p14:tracePt t="13783" x="0" y="0"/>
        </p14:tracePtLst>
        <p14:tracePtLst>
          <p14:tracePt t="15424" x="7537450" y="4978400"/>
          <p14:tracePt t="15436" x="7543800" y="4984750"/>
          <p14:tracePt t="15453" x="7550150" y="5010150"/>
          <p14:tracePt t="15469" x="7550150" y="5016500"/>
          <p14:tracePt t="15484" x="7556500" y="5016500"/>
          <p14:tracePt t="15511" x="7562850" y="5016500"/>
          <p14:tracePt t="15519" x="7569200" y="5010150"/>
          <p14:tracePt t="15534" x="7569200" y="4940300"/>
          <p14:tracePt t="15551" x="7575550" y="4838700"/>
          <p14:tracePt t="15551" x="0" y="0"/>
        </p14:tracePtLst>
        <p14:tracePtLst>
          <p14:tracePt t="18442" x="7575550" y="2076450"/>
          <p14:tracePt t="23856" x="7575550" y="2070100"/>
          <p14:tracePt t="23865" x="7575550" y="2063750"/>
          <p14:tracePt t="23880" x="7575550" y="2057400"/>
          <p14:tracePt t="23887" x="7575550" y="2051050"/>
          <p14:tracePt t="23901" x="7575550" y="2044700"/>
          <p14:tracePt t="23918" x="7575550" y="2032000"/>
          <p14:tracePt t="23934" x="7575550" y="2019300"/>
          <p14:tracePt t="23952" x="7581900" y="2012950"/>
          <p14:tracePt t="23969" x="7581900" y="1993900"/>
          <p14:tracePt t="23986" x="7581900" y="1974850"/>
          <p14:tracePt t="24002" x="7581900" y="1955800"/>
          <p14:tracePt t="24018" x="7581900" y="1943100"/>
          <p14:tracePt t="24035" x="7581900" y="1911350"/>
          <p14:tracePt t="24053" x="7581900" y="1885950"/>
          <p14:tracePt t="24056" x="7581900" y="1873250"/>
          <p14:tracePt t="24068" x="7581900" y="1860550"/>
          <p14:tracePt t="24085" x="7581900" y="1835150"/>
          <p14:tracePt t="24101" x="7581900" y="1809750"/>
          <p14:tracePt t="24103" x="7581900" y="1803400"/>
          <p14:tracePt t="24118" x="7581900" y="1778000"/>
          <p14:tracePt t="24134" x="7581900" y="1752600"/>
          <p14:tracePt t="24151" x="7575550" y="1733550"/>
          <p14:tracePt t="24168" x="7575550" y="1701800"/>
          <p14:tracePt t="24184" x="7575550" y="1676400"/>
          <p14:tracePt t="24202" x="7575550" y="1651000"/>
          <p14:tracePt t="24218" x="7569200" y="1612900"/>
          <p14:tracePt t="24236" x="7562850" y="1574800"/>
          <p14:tracePt t="24252" x="7556500" y="1543050"/>
          <p14:tracePt t="24255" x="7556500" y="1524000"/>
          <p14:tracePt t="24268" x="7556500" y="1504950"/>
          <p14:tracePt t="24285" x="7550150" y="1466850"/>
          <p14:tracePt t="24288" x="7543800" y="1454150"/>
          <p14:tracePt t="24304" x="7537450" y="1428750"/>
          <p14:tracePt t="24318" x="7537450" y="1403350"/>
          <p14:tracePt t="24336" x="7531100" y="1384300"/>
          <p14:tracePt t="24351" x="7531100" y="1371600"/>
          <p14:tracePt t="24368" x="7524750" y="1365250"/>
          <p14:tracePt t="24672" x="7524750" y="1371600"/>
          <p14:tracePt t="24679" x="7524750" y="1390650"/>
          <p14:tracePt t="24687" x="7531100" y="1403350"/>
          <p14:tracePt t="24702" x="7543800" y="1428750"/>
          <p14:tracePt t="24704" x="7543800" y="1454150"/>
          <p14:tracePt t="24719" x="7562850" y="1511300"/>
          <p14:tracePt t="24736" x="7588250" y="1574800"/>
          <p14:tracePt t="24752" x="7607300" y="1644650"/>
          <p14:tracePt t="24768" x="7620000" y="1701800"/>
          <p14:tracePt t="24785" x="7632700" y="1765300"/>
          <p14:tracePt t="24804" x="7639050" y="1809750"/>
          <p14:tracePt t="24818" x="7645400" y="1847850"/>
          <p14:tracePt t="24835" x="7645400" y="1873250"/>
          <p14:tracePt t="24852" x="7645400" y="1898650"/>
          <p14:tracePt t="24868" x="7645400" y="1924050"/>
          <p14:tracePt t="24870" x="7651750" y="1943100"/>
          <p14:tracePt t="24885" x="7651750" y="1955800"/>
          <p14:tracePt t="24888" x="7651750" y="1968500"/>
          <p14:tracePt t="24901" x="7658100" y="1981200"/>
          <p14:tracePt t="24918" x="7658100" y="2012950"/>
          <p14:tracePt t="24935" x="7658100" y="2063750"/>
          <p14:tracePt t="24952" x="7658100" y="2095500"/>
          <p14:tracePt t="24968" x="7658100" y="2114550"/>
          <p14:tracePt t="24986" x="7658100" y="2133600"/>
          <p14:tracePt t="25002" x="7658100" y="2146300"/>
          <p14:tracePt t="25018" x="7658100" y="2165350"/>
          <p14:tracePt t="25035" x="7658100" y="2178050"/>
          <p14:tracePt t="25055" x="7658100" y="2184400"/>
          <p14:tracePt t="25271" x="7658100" y="2178050"/>
          <p14:tracePt t="25280" x="7651750" y="2178050"/>
          <p14:tracePt t="25287" x="7651750" y="2171700"/>
          <p14:tracePt t="25301" x="7645400" y="2171700"/>
          <p14:tracePt t="25318" x="7645400" y="2159000"/>
          <p14:tracePt t="25336" x="7639050" y="2159000"/>
          <p14:tracePt t="25351" x="7639050" y="2152650"/>
          <p14:tracePt t="25383" x="7632700" y="2152650"/>
          <p14:tracePt t="25399" x="7632700" y="2146300"/>
          <p14:tracePt t="25431" x="7626350" y="2139950"/>
          <p14:tracePt t="25439" x="7626350" y="2133600"/>
          <p14:tracePt t="25455" x="7620000" y="2127250"/>
          <p14:tracePt t="25468" x="7613650" y="2127250"/>
          <p14:tracePt t="25484" x="7613650" y="2114550"/>
          <p14:tracePt t="25501" x="7607300" y="2108200"/>
          <p14:tracePt t="25518" x="7600950" y="2101850"/>
          <p14:tracePt t="25912" x="7588250" y="2095500"/>
          <p14:tracePt t="25927" x="7581900" y="2095500"/>
          <p14:tracePt t="25935" x="7581900" y="2089150"/>
          <p14:tracePt t="25952" x="7569200" y="2089150"/>
          <p14:tracePt t="25968" x="7562850" y="2089150"/>
          <p14:tracePt t="25991" x="7556500" y="2089150"/>
          <p14:tracePt t="26008" x="7550150" y="2089150"/>
          <p14:tracePt t="26018" x="7543800" y="2082800"/>
          <p14:tracePt t="26034" x="7537450" y="2082800"/>
          <p14:tracePt t="26051" x="7524750" y="2076450"/>
          <p14:tracePt t="26068" x="7518400" y="2076450"/>
          <p14:tracePt t="26085" x="7512050" y="2070100"/>
          <p14:tracePt t="26101" x="7505700" y="2063750"/>
          <p14:tracePt t="26118" x="7499350" y="2063750"/>
          <p14:tracePt t="26177" x="7493000" y="2063750"/>
          <p14:tracePt t="26207" x="7486650" y="2063750"/>
          <p14:tracePt t="26223" x="7480300" y="2063750"/>
          <p14:tracePt t="26231" x="7473950" y="2063750"/>
          <p14:tracePt t="26239" x="7467600" y="2063750"/>
          <p14:tracePt t="26251" x="7467600" y="2070100"/>
          <p14:tracePt t="26268" x="7454900" y="2070100"/>
          <p14:tracePt t="26286" x="7442200" y="2070100"/>
          <p14:tracePt t="26287" x="7435850" y="2076450"/>
          <p14:tracePt t="26301" x="7423150" y="2076450"/>
          <p14:tracePt t="26318" x="7397750" y="2082800"/>
          <p14:tracePt t="26334" x="7366000" y="2089150"/>
          <p14:tracePt t="26351" x="7346950" y="2095500"/>
          <p14:tracePt t="26368" x="7321550" y="2095500"/>
          <p14:tracePt t="26384" x="7296150" y="2095500"/>
          <p14:tracePt t="26401" x="7277100" y="2095500"/>
          <p14:tracePt t="26418" x="7251700" y="2095500"/>
          <p14:tracePt t="26434" x="7226300" y="2095500"/>
          <p14:tracePt t="26452" x="7200900" y="2089150"/>
          <p14:tracePt t="26468" x="7181850" y="2089150"/>
          <p14:tracePt t="26470" x="7169150" y="2082800"/>
          <p14:tracePt t="26486" x="7156450" y="2076450"/>
          <p14:tracePt t="26502" x="7112000" y="2070100"/>
          <p14:tracePt t="26519" x="7086600" y="2063750"/>
          <p14:tracePt t="26535" x="7061200" y="2063750"/>
          <p14:tracePt t="26553" x="7048500" y="2063750"/>
          <p14:tracePt t="26568" x="7029450" y="2063750"/>
          <p14:tracePt t="26584" x="7010400" y="2063750"/>
          <p14:tracePt t="26601" x="6991350" y="2063750"/>
          <p14:tracePt t="26618" x="6972300" y="2063750"/>
          <p14:tracePt t="26634" x="6953250" y="2063750"/>
          <p14:tracePt t="26651" x="6934200" y="2063750"/>
          <p14:tracePt t="26654" x="6921500" y="2063750"/>
          <p14:tracePt t="26668" x="6915150" y="2063750"/>
          <p14:tracePt t="26684" x="6896100" y="2063750"/>
          <p14:tracePt t="26687" x="6883400" y="2070100"/>
          <p14:tracePt t="26703" x="6858000" y="2070100"/>
          <p14:tracePt t="26718" x="6838950" y="2070100"/>
          <p14:tracePt t="26736" x="6813550" y="2070100"/>
          <p14:tracePt t="26752" x="6788150" y="2070100"/>
          <p14:tracePt t="26768" x="6762750" y="2070100"/>
          <p14:tracePt t="26786" x="6731000" y="2076450"/>
          <p14:tracePt t="26801" x="6692900" y="2082800"/>
          <p14:tracePt t="26818" x="6661150" y="2082800"/>
          <p14:tracePt t="26834" x="6635750" y="2089150"/>
          <p14:tracePt t="26851" x="6610350" y="2089150"/>
          <p14:tracePt t="26854" x="6604000" y="2095500"/>
          <p14:tracePt t="26868" x="6591300" y="2095500"/>
          <p14:tracePt t="26884" x="6572250" y="2095500"/>
          <p14:tracePt t="26886" x="6565900" y="2095500"/>
          <p14:tracePt t="26901" x="6559550" y="2095500"/>
          <p14:tracePt t="26918" x="6540500" y="2101850"/>
          <p14:tracePt t="26936" x="6534150" y="2101850"/>
          <p14:tracePt t="26959" x="6527800" y="2101850"/>
          <p14:tracePt t="26968" x="6521450" y="2101850"/>
          <p14:tracePt t="26986" x="6515100" y="2101850"/>
          <p14:tracePt t="27002" x="6502400" y="2101850"/>
          <p14:tracePt t="27018" x="6489700" y="2101850"/>
          <p14:tracePt t="27035" x="6477000" y="2101850"/>
          <p14:tracePt t="27051" x="6464300" y="2101850"/>
          <p14:tracePt t="27068" x="6445250" y="2101850"/>
          <p14:tracePt t="27085" x="6432550" y="2101850"/>
          <p14:tracePt t="27086" x="6419850" y="2101850"/>
          <p14:tracePt t="27101" x="6407150" y="2101850"/>
          <p14:tracePt t="27118" x="6375400" y="2089150"/>
          <p14:tracePt t="27134" x="6343650" y="2089150"/>
          <p14:tracePt t="27151" x="6318250" y="2082800"/>
          <p14:tracePt t="27168" x="6292850" y="2076450"/>
          <p14:tracePt t="27184" x="6261100" y="2076450"/>
          <p14:tracePt t="27202" x="6229350" y="2070100"/>
          <p14:tracePt t="27218" x="6203950" y="2070100"/>
          <p14:tracePt t="27236" x="6172200" y="2070100"/>
          <p14:tracePt t="27252" x="6140450" y="2070100"/>
          <p14:tracePt t="27254" x="6134100" y="2070100"/>
          <p14:tracePt t="27268" x="6121400" y="2070100"/>
          <p14:tracePt t="27284" x="6102350" y="2070100"/>
          <p14:tracePt t="27301" x="6096000" y="2070100"/>
          <p14:tracePt t="27302" x="6083300" y="2070100"/>
          <p14:tracePt t="27319" x="6076950" y="2070100"/>
          <p14:tracePt t="27334" x="6064250" y="2070100"/>
          <p14:tracePt t="27351" x="6051550" y="2070100"/>
          <p14:tracePt t="27368" x="6038850" y="2070100"/>
          <p14:tracePt t="27384" x="6026150" y="2070100"/>
          <p14:tracePt t="27401" x="6013450" y="2070100"/>
          <p14:tracePt t="27418" x="6007100" y="2070100"/>
          <p14:tracePt t="27434" x="6000750" y="2070100"/>
          <p14:tracePt t="27452" x="5981700" y="2070100"/>
          <p14:tracePt t="27454" x="5969000" y="2070100"/>
          <p14:tracePt t="27468" x="5956300" y="2070100"/>
          <p14:tracePt t="27487" x="5918200" y="2070100"/>
          <p14:tracePt t="27503" x="5892800" y="2070100"/>
          <p14:tracePt t="27518" x="5873750" y="2070100"/>
          <p14:tracePt t="27536" x="5854700" y="2070100"/>
          <p14:tracePt t="27551" x="5835650" y="2063750"/>
          <p14:tracePt t="27568" x="5822950" y="2063750"/>
          <p14:tracePt t="27584" x="5810250" y="2063750"/>
          <p14:tracePt t="27601" x="5803900" y="2063750"/>
          <p14:tracePt t="27618" x="5797550" y="2063750"/>
          <p14:tracePt t="27647" x="5791200" y="2063750"/>
          <p14:tracePt t="27656" x="5784850" y="2063750"/>
          <p14:tracePt t="27668" x="5778500" y="2063750"/>
          <p14:tracePt t="27684" x="5772150" y="2063750"/>
          <p14:tracePt t="27703" x="5753100" y="2063750"/>
          <p14:tracePt t="27737" x="5746750" y="2063750"/>
          <p14:tracePt t="29281" x="5759450" y="2063750"/>
          <p14:tracePt t="29288" x="5784850" y="2070100"/>
          <p14:tracePt t="29303" x="5835650" y="2082800"/>
          <p14:tracePt t="29318" x="5924550" y="2101850"/>
          <p14:tracePt t="29334" x="6038850" y="2120900"/>
          <p14:tracePt t="29351" x="6159500" y="2146300"/>
          <p14:tracePt t="29368" x="6273800" y="2171700"/>
          <p14:tracePt t="29384" x="6388100" y="2190750"/>
          <p14:tracePt t="29401" x="6508750" y="2209800"/>
          <p14:tracePt t="29418" x="6629400" y="2241550"/>
          <p14:tracePt t="29434" x="6743700" y="2266950"/>
          <p14:tracePt t="29453" x="6832600" y="2286000"/>
          <p14:tracePt t="29454" x="6870700" y="2292350"/>
          <p14:tracePt t="29468" x="6902450" y="2298700"/>
          <p14:tracePt t="29485" x="6953250" y="2305050"/>
          <p14:tracePt t="29486" x="6972300" y="2305050"/>
          <p14:tracePt t="29501" x="6985000" y="2305050"/>
          <p14:tracePt t="29518" x="7010400" y="2305050"/>
          <p14:tracePt t="29534" x="7035800" y="2305050"/>
          <p14:tracePt t="29551" x="7061200" y="2298700"/>
          <p14:tracePt t="29568" x="7099300" y="2298700"/>
          <p14:tracePt t="29584" x="7156450" y="2298700"/>
          <p14:tracePt t="29602" x="7245350" y="2298700"/>
          <p14:tracePt t="29618" x="7327900" y="2298700"/>
          <p14:tracePt t="29634" x="7423150" y="2298700"/>
          <p14:tracePt t="29651" x="7524750" y="2298700"/>
          <p14:tracePt t="29668" x="7588250" y="2298700"/>
          <p14:tracePt t="29671" x="7613650" y="2298700"/>
          <p14:tracePt t="29684" x="7632700" y="2298700"/>
          <p14:tracePt t="29701" x="7645400" y="2298700"/>
          <p14:tracePt t="29704" x="7651750" y="2292350"/>
          <p14:tracePt t="29718" x="7658100" y="2286000"/>
          <p14:tracePt t="29735" x="7664450" y="2279650"/>
          <p14:tracePt t="29751" x="7664450" y="2273300"/>
          <p14:tracePt t="29768" x="7670800" y="2266950"/>
          <p14:tracePt t="29801" x="7677150" y="2260600"/>
          <p14:tracePt t="29818" x="7683500" y="2260600"/>
          <p14:tracePt t="29834" x="7696200" y="2254250"/>
          <p14:tracePt t="29851" x="7715250" y="2254250"/>
          <p14:tracePt t="29854" x="7727950" y="2247900"/>
          <p14:tracePt t="29868" x="7740650" y="2241550"/>
          <p14:tracePt t="29884" x="7772400" y="2241550"/>
          <p14:tracePt t="29887" x="7785100" y="2235200"/>
          <p14:tracePt t="29901" x="7791450" y="2228850"/>
          <p14:tracePt t="29918" x="7804150" y="2222500"/>
          <p14:tracePt t="29968" x="7804150" y="2216150"/>
          <p14:tracePt t="30032" x="7804150" y="2209800"/>
          <p14:tracePt t="30055" x="7804150" y="2203450"/>
          <p14:tracePt t="30087" x="7797800" y="2197100"/>
          <p14:tracePt t="30113" x="7797800" y="2190750"/>
          <p14:tracePt t="30119" x="7791450" y="2190750"/>
          <p14:tracePt t="30136" x="7785100" y="2184400"/>
          <p14:tracePt t="30152" x="7785100" y="2178050"/>
          <p14:tracePt t="30168" x="7778750" y="2178050"/>
          <p14:tracePt t="30184" x="7766050" y="2171700"/>
          <p14:tracePt t="30203" x="7747000" y="2171700"/>
          <p14:tracePt t="30218" x="7721600" y="2165350"/>
          <p14:tracePt t="30236" x="7677150" y="2165350"/>
          <p14:tracePt t="30252" x="7632700" y="2165350"/>
          <p14:tracePt t="30254" x="7600950" y="2165350"/>
          <p14:tracePt t="30268" x="7569200" y="2165350"/>
          <p14:tracePt t="30284" x="7518400" y="2165350"/>
          <p14:tracePt t="30301" x="7473950" y="2159000"/>
          <p14:tracePt t="30303" x="7454900" y="2159000"/>
          <p14:tracePt t="30318" x="7423150" y="2159000"/>
          <p14:tracePt t="30334" x="7397750" y="2159000"/>
          <p14:tracePt t="30351" x="7366000" y="2159000"/>
          <p14:tracePt t="30368" x="7334250" y="2159000"/>
          <p14:tracePt t="30384" x="7289800" y="2159000"/>
          <p14:tracePt t="30401" x="7232650" y="2159000"/>
          <p14:tracePt t="30418" x="7162800" y="2152650"/>
          <p14:tracePt t="30434" x="7105650" y="2152650"/>
          <p14:tracePt t="30453" x="7061200" y="2146300"/>
          <p14:tracePt t="30455" x="7048500" y="2139950"/>
          <p14:tracePt t="30468" x="7035800" y="2139950"/>
          <p14:tracePt t="30487" x="7004050" y="2127250"/>
          <p14:tracePt t="30502" x="6972300" y="2120900"/>
          <p14:tracePt t="30518" x="6940550" y="2108200"/>
          <p14:tracePt t="30535" x="6896100" y="2101850"/>
          <p14:tracePt t="30553" x="6845300" y="2089150"/>
          <p14:tracePt t="30568" x="6800850" y="2082800"/>
          <p14:tracePt t="30584" x="6762750" y="2076450"/>
          <p14:tracePt t="30602" x="6731000" y="2076450"/>
          <p14:tracePt t="30618" x="6705600" y="2076450"/>
          <p14:tracePt t="30634" x="6680200" y="2076450"/>
          <p14:tracePt t="30651" x="6667500" y="2076450"/>
          <p14:tracePt t="30668" x="6654800" y="2076450"/>
          <p14:tracePt t="30684" x="6635750" y="2070100"/>
          <p14:tracePt t="30703" x="6604000" y="2070100"/>
          <p14:tracePt t="30718" x="6591300" y="2070100"/>
          <p14:tracePt t="30720" x="6578600" y="2063750"/>
          <p14:tracePt t="30735" x="6553200" y="2063750"/>
          <p14:tracePt t="30752" x="6521450" y="2063750"/>
          <p14:tracePt t="30768" x="6483350" y="2057400"/>
          <p14:tracePt t="30785" x="6457950" y="2051050"/>
          <p14:tracePt t="30803" x="6438900" y="2051050"/>
          <p14:tracePt t="30818" x="6419850" y="2044700"/>
          <p14:tracePt t="30835" x="6407150" y="2044700"/>
          <p14:tracePt t="30851" x="6394450" y="2044700"/>
          <p14:tracePt t="30871" x="6356350" y="2044700"/>
          <p14:tracePt t="30884" x="6337300" y="2044700"/>
          <p14:tracePt t="30901" x="6305550" y="2051050"/>
          <p14:tracePt t="30903" x="6280150" y="2051050"/>
          <p14:tracePt t="30918" x="6242050" y="2057400"/>
          <p14:tracePt t="30935" x="6203950" y="2057400"/>
          <p14:tracePt t="30952" x="6172200" y="2057400"/>
          <p14:tracePt t="30968" x="6140450" y="2057400"/>
          <p14:tracePt t="30984" x="6134100" y="2057400"/>
          <p14:tracePt t="31001" x="6127750" y="2057400"/>
          <p14:tracePt t="31584" x="6121400" y="2057400"/>
          <p14:tracePt t="31624" x="6115050" y="2057400"/>
          <p14:tracePt t="31631" x="6115050" y="2063750"/>
          <p14:tracePt t="33768" x="6121400" y="2063750"/>
          <p14:tracePt t="33775" x="6134100" y="2070100"/>
          <p14:tracePt t="33784" x="6146800" y="2070100"/>
          <p14:tracePt t="33803" x="6172200" y="2082800"/>
          <p14:tracePt t="33818" x="6203950" y="2089150"/>
          <p14:tracePt t="33836" x="6223000" y="2101850"/>
          <p14:tracePt t="33851" x="6242050" y="2108200"/>
          <p14:tracePt t="33869" x="6248400" y="2108200"/>
          <p14:tracePt t="33921" x="6254750" y="2108200"/>
          <p14:tracePt t="33927" x="6254750" y="2114550"/>
          <p14:tracePt t="33935" x="6261100" y="2114550"/>
          <p14:tracePt t="33952" x="6273800" y="2114550"/>
          <p14:tracePt t="33968" x="6299200" y="2114550"/>
          <p14:tracePt t="33986" x="6311900" y="2114550"/>
          <p14:tracePt t="34002" x="6324600" y="2114550"/>
          <p14:tracePt t="34018" x="6330950" y="2114550"/>
          <p14:tracePt t="34034" x="6337300" y="2114550"/>
          <p14:tracePt t="34051" x="6343650" y="2114550"/>
          <p14:tracePt t="34068" x="6350000" y="2114550"/>
          <p14:tracePt t="34121" x="6356350" y="2114550"/>
          <p14:tracePt t="34160" x="6362700" y="2108200"/>
          <p14:tracePt t="35367" x="6369050" y="2108200"/>
          <p14:tracePt t="35376" x="6388100" y="2108200"/>
          <p14:tracePt t="35384" x="6432550" y="2108200"/>
          <p14:tracePt t="35401" x="6572250" y="2127250"/>
          <p14:tracePt t="35418" x="6750050" y="2146300"/>
          <p14:tracePt t="35434" x="6953250" y="2171700"/>
          <p14:tracePt t="35452" x="7112000" y="2184400"/>
          <p14:tracePt t="35468" x="7219950" y="2197100"/>
          <p14:tracePt t="35485" x="7270750" y="2203450"/>
          <p14:tracePt t="35502" x="7289800" y="2203450"/>
          <p14:tracePt t="35520" x="7296150" y="2203450"/>
          <p14:tracePt t="35535" x="7308850" y="2203450"/>
          <p14:tracePt t="35552" x="7340600" y="2203450"/>
          <p14:tracePt t="35568" x="7385050" y="2203450"/>
          <p14:tracePt t="35584" x="7454900" y="2203450"/>
          <p14:tracePt t="35601" x="7524750" y="2203450"/>
          <p14:tracePt t="35618" x="7581900" y="2203450"/>
          <p14:tracePt t="35634" x="7620000" y="2197100"/>
          <p14:tracePt t="35651" x="7632700" y="2197100"/>
          <p14:tracePt t="35668" x="7639050" y="2190750"/>
          <p14:tracePt t="35684" x="7651750" y="2184400"/>
          <p14:tracePt t="35702" x="7658100" y="2178050"/>
          <p14:tracePt t="35719" x="7670800" y="2178050"/>
          <p14:tracePt t="35735" x="7677150" y="2171700"/>
          <p14:tracePt t="35751" x="7683500" y="2165350"/>
          <p14:tracePt t="35769" x="7689850" y="2165350"/>
          <p14:tracePt t="35799" x="7696200" y="2159000"/>
          <p14:tracePt t="35806" x="7696200" y="2152650"/>
          <p14:tracePt t="35823" x="7702550" y="2146300"/>
          <p14:tracePt t="35839" x="7702550" y="2139950"/>
          <p14:tracePt t="35855" x="7702550" y="2127250"/>
          <p14:tracePt t="35868" x="7708900" y="2127250"/>
          <p14:tracePt t="35884" x="7708900" y="2114550"/>
          <p14:tracePt t="35901" x="7708900" y="2108200"/>
          <p14:tracePt t="35960" x="7708900" y="2101850"/>
          <p14:tracePt t="36090" x="7696200" y="2101850"/>
          <p14:tracePt t="36097" x="7683500" y="2101850"/>
          <p14:tracePt t="36104" x="7670800" y="2101850"/>
          <p14:tracePt t="36118" x="7632700" y="2101850"/>
          <p14:tracePt t="36134" x="7594600" y="2101850"/>
          <p14:tracePt t="36151" x="7550150" y="2101850"/>
          <p14:tracePt t="36168" x="7512050" y="2108200"/>
          <p14:tracePt t="36184" x="7473950" y="2108200"/>
          <p14:tracePt t="36203" x="7429500" y="2114550"/>
          <p14:tracePt t="36218" x="7385050" y="2114550"/>
          <p14:tracePt t="36235" x="7321550" y="2120900"/>
          <p14:tracePt t="36252" x="7245350" y="2120900"/>
          <p14:tracePt t="36254" x="7200900" y="2127250"/>
          <p14:tracePt t="36268" x="7156450" y="2127250"/>
          <p14:tracePt t="36285" x="7067550" y="2127250"/>
          <p14:tracePt t="36287" x="7023100" y="2127250"/>
          <p14:tracePt t="36302" x="6927850" y="2127250"/>
          <p14:tracePt t="36318" x="6832600" y="2127250"/>
          <p14:tracePt t="36337" x="6743700" y="2127250"/>
          <p14:tracePt t="36351" x="6654800" y="2127250"/>
          <p14:tracePt t="36368" x="6578600" y="2127250"/>
          <p14:tracePt t="36385" x="6502400" y="2127250"/>
          <p14:tracePt t="36401" x="6445250" y="2120900"/>
          <p14:tracePt t="36418" x="6381750" y="2114550"/>
          <p14:tracePt t="36434" x="6330950" y="2114550"/>
          <p14:tracePt t="36453" x="6280150" y="2114550"/>
          <p14:tracePt t="36455" x="6254750" y="2114550"/>
          <p14:tracePt t="36468" x="6229350" y="2114550"/>
          <p14:tracePt t="36485" x="6172200" y="2114550"/>
          <p14:tracePt t="36488" x="6140450" y="2114550"/>
          <p14:tracePt t="36502" x="6115050" y="2114550"/>
          <p14:tracePt t="36519" x="6032500" y="2114550"/>
          <p14:tracePt t="36536" x="5981700" y="2114550"/>
          <p14:tracePt t="36552" x="5930900" y="2114550"/>
          <p14:tracePt t="36568" x="5886450" y="2114550"/>
          <p14:tracePt t="36586" x="5848350" y="2114550"/>
          <p14:tracePt t="36602" x="5816600" y="2114550"/>
          <p14:tracePt t="36620" x="5791200" y="2114550"/>
          <p14:tracePt t="36634" x="5772150" y="2108200"/>
          <p14:tracePt t="36652" x="5759450" y="2108200"/>
          <p14:tracePt t="36668" x="5740400" y="2101850"/>
          <p14:tracePt t="36684" x="5721350" y="2095500"/>
          <p14:tracePt t="36687" x="5715000" y="2095500"/>
          <p14:tracePt t="36704" x="5702300" y="2095500"/>
          <p14:tracePt t="36718" x="5683250" y="2095500"/>
          <p14:tracePt t="36735" x="5664200" y="2089150"/>
          <p14:tracePt t="36752" x="5632450" y="2089150"/>
          <p14:tracePt t="36769" x="5607050" y="2089150"/>
          <p14:tracePt t="36785" x="5568950" y="2089150"/>
          <p14:tracePt t="36802" x="5530850" y="2089150"/>
          <p14:tracePt t="36818" x="5499100" y="2089150"/>
          <p14:tracePt t="36836" x="5461000" y="2089150"/>
          <p14:tracePt t="36851" x="5422900" y="2082800"/>
          <p14:tracePt t="36854" x="5403850" y="2082800"/>
          <p14:tracePt t="36868" x="5378450" y="2076450"/>
          <p14:tracePt t="36885" x="5314950" y="2070100"/>
          <p14:tracePt t="36887" x="5289550" y="2070100"/>
          <p14:tracePt t="36901" x="5251450" y="2070100"/>
          <p14:tracePt t="36919" x="5149850" y="2063750"/>
          <p14:tracePt t="36934" x="5080000" y="2051050"/>
          <p14:tracePt t="36952" x="5003800" y="2038350"/>
          <p14:tracePt t="36968" x="4953000" y="2032000"/>
          <p14:tracePt t="36985" x="4889500" y="2032000"/>
          <p14:tracePt t="37002" x="4845050" y="2025650"/>
          <p14:tracePt t="37019" x="4781550" y="2019300"/>
          <p14:tracePt t="37035" x="4718050" y="2019300"/>
          <p14:tracePt t="37052" x="4635500" y="2012950"/>
          <p14:tracePt t="37054" x="4603750" y="2012950"/>
          <p14:tracePt t="37068" x="4565650" y="2012950"/>
          <p14:tracePt t="37086" x="4489450" y="2006600"/>
          <p14:tracePt t="37101" x="4457700" y="2006600"/>
          <p14:tracePt t="37118" x="4381500" y="2006600"/>
          <p14:tracePt t="37134" x="4349750" y="2000250"/>
          <p14:tracePt t="37152" x="4311650" y="2000250"/>
          <p14:tracePt t="37168" x="4279900" y="2000250"/>
          <p14:tracePt t="37184" x="4235450" y="2000250"/>
          <p14:tracePt t="37201" x="4197350" y="2000250"/>
          <p14:tracePt t="37218" x="4146550" y="2000250"/>
          <p14:tracePt t="37235" x="4083050" y="2000250"/>
          <p14:tracePt t="37251" x="4013200" y="2000250"/>
          <p14:tracePt t="37269" x="3949700" y="2000250"/>
          <p14:tracePt t="37284" x="3905250" y="2006600"/>
          <p14:tracePt t="37286" x="3886200" y="2006600"/>
          <p14:tracePt t="37302" x="3854450" y="2006600"/>
          <p14:tracePt t="37318" x="3829050" y="2006600"/>
          <p14:tracePt t="37334" x="3797300" y="2006600"/>
          <p14:tracePt t="37351" x="3778250" y="2012950"/>
          <p14:tracePt t="37368" x="3759200" y="2012950"/>
          <p14:tracePt t="37384" x="3727450" y="2019300"/>
          <p14:tracePt t="37401" x="3702050" y="2019300"/>
          <p14:tracePt t="37418" x="3676650" y="2019300"/>
          <p14:tracePt t="37434" x="3644900" y="2019300"/>
          <p14:tracePt t="37452" x="3625850" y="2019300"/>
          <p14:tracePt t="37455" x="3619500" y="2019300"/>
          <p14:tracePt t="37468" x="3606800" y="2019300"/>
          <p14:tracePt t="37485" x="3594100" y="2019300"/>
          <p14:tracePt t="37501" x="3575050" y="2019300"/>
          <p14:tracePt t="37502" x="3568700" y="2019300"/>
          <p14:tracePt t="37519" x="3549650" y="2019300"/>
          <p14:tracePt t="37534" x="3524250" y="2019300"/>
          <p14:tracePt t="37552" x="3511550" y="2019300"/>
          <p14:tracePt t="37568" x="3492500" y="2019300"/>
          <p14:tracePt t="37584" x="3473450" y="2019300"/>
          <p14:tracePt t="37601" x="3454400" y="2019300"/>
          <p14:tracePt t="37618" x="3435350" y="2019300"/>
          <p14:tracePt t="37635" x="3409950" y="2025650"/>
          <p14:tracePt t="37651" x="3390900" y="2032000"/>
          <p14:tracePt t="37654" x="3378200" y="2032000"/>
          <p14:tracePt t="37668" x="3365500" y="2032000"/>
          <p14:tracePt t="37684" x="3352800" y="2032000"/>
          <p14:tracePt t="37688" x="3346450" y="2032000"/>
          <p14:tracePt t="37705" x="3340100" y="2032000"/>
          <p14:tracePt t="37719" x="3327400" y="2032000"/>
          <p14:tracePt t="37735" x="3308350" y="2032000"/>
          <p14:tracePt t="37751" x="3295650" y="2032000"/>
          <p14:tracePt t="37768" x="3282950" y="2032000"/>
          <p14:tracePt t="37784" x="3263900" y="2032000"/>
          <p14:tracePt t="37801" x="3244850" y="2032000"/>
          <p14:tracePt t="37818" x="3225800" y="2038350"/>
          <p14:tracePt t="37834" x="3206750" y="2038350"/>
          <p14:tracePt t="37852" x="3194050" y="2038350"/>
          <p14:tracePt t="37868" x="3175000" y="2044700"/>
          <p14:tracePt t="37871" x="3168650" y="2044700"/>
          <p14:tracePt t="37884" x="3162300" y="2044700"/>
          <p14:tracePt t="37901" x="3143250" y="2051050"/>
          <p14:tracePt t="37918" x="3130550" y="2051050"/>
          <p14:tracePt t="37934" x="3117850" y="2051050"/>
          <p14:tracePt t="37951" x="3111500" y="2051050"/>
          <p14:tracePt t="37969" x="3098800" y="2051050"/>
          <p14:tracePt t="37984" x="3086100" y="2051050"/>
          <p14:tracePt t="38001" x="3073400" y="2051050"/>
          <p14:tracePt t="38018" x="3060700" y="2051050"/>
          <p14:tracePt t="38034" x="3054350" y="2051050"/>
          <p14:tracePt t="38051" x="3048000" y="2051050"/>
          <p14:tracePt t="38068" x="3041650" y="2051050"/>
          <p14:tracePt t="38641" x="3048000" y="2051050"/>
          <p14:tracePt t="38663" x="3054350" y="2051050"/>
          <p14:tracePt t="38679" x="3060700" y="2051050"/>
          <p14:tracePt t="38695" x="3067050" y="2051050"/>
          <p14:tracePt t="38704" x="3073400" y="2051050"/>
          <p14:tracePt t="38718" x="3079750" y="2051050"/>
          <p14:tracePt t="38735" x="3105150" y="2051050"/>
          <p14:tracePt t="38752" x="3124200" y="2051050"/>
          <p14:tracePt t="38770" x="3143250" y="2044700"/>
          <p14:tracePt t="38785" x="3168650" y="2044700"/>
          <p14:tracePt t="38801" x="3194050" y="2044700"/>
          <p14:tracePt t="38818" x="3225800" y="2044700"/>
          <p14:tracePt t="38834" x="3263900" y="2038350"/>
          <p14:tracePt t="38851" x="3302000" y="2032000"/>
          <p14:tracePt t="38868" x="3340100" y="2032000"/>
          <p14:tracePt t="38884" x="3378200" y="2025650"/>
          <p14:tracePt t="38901" x="3416300" y="2025650"/>
          <p14:tracePt t="38902" x="3435350" y="2025650"/>
          <p14:tracePt t="38918" x="3460750" y="2025650"/>
          <p14:tracePt t="38934" x="3479800" y="2025650"/>
          <p14:tracePt t="38952" x="3498850" y="2025650"/>
          <p14:tracePt t="38969" x="3517900" y="2025650"/>
          <p14:tracePt t="38985" x="3556000" y="2025650"/>
          <p14:tracePt t="39002" x="3594100" y="2032000"/>
          <p14:tracePt t="39019" x="3651250" y="2038350"/>
          <p14:tracePt t="39035" x="3714750" y="2044700"/>
          <p14:tracePt t="39052" x="3778250" y="2051050"/>
          <p14:tracePt t="39068" x="3848100" y="2051050"/>
          <p14:tracePt t="39070" x="3879850" y="2057400"/>
          <p14:tracePt t="39085" x="3911600" y="2057400"/>
          <p14:tracePt t="39101" x="3962400" y="2063750"/>
          <p14:tracePt t="39118" x="4044950" y="2070100"/>
          <p14:tracePt t="39134" x="4083050" y="2082800"/>
          <p14:tracePt t="39151" x="4121150" y="2082800"/>
          <p14:tracePt t="39168" x="4159250" y="2082800"/>
          <p14:tracePt t="39184" x="4197350" y="2082800"/>
          <p14:tracePt t="39203" x="4248150" y="2082800"/>
          <p14:tracePt t="39218" x="4292600" y="2082800"/>
          <p14:tracePt t="39235" x="4362450" y="2082800"/>
          <p14:tracePt t="39252" x="4432300" y="2082800"/>
          <p14:tracePt t="39270" x="4527550" y="2082800"/>
          <p14:tracePt t="39271" x="4565650" y="2082800"/>
          <p14:tracePt t="39285" x="4610100" y="2082800"/>
          <p14:tracePt t="39302" x="4724400" y="2082800"/>
          <p14:tracePt t="39318" x="4749800" y="2082800"/>
          <p14:tracePt t="39336" x="4857750" y="2089150"/>
          <p14:tracePt t="39351" x="4927600" y="2101850"/>
          <p14:tracePt t="39368" x="5003800" y="2108200"/>
          <p14:tracePt t="39385" x="5092700" y="2114550"/>
          <p14:tracePt t="39401" x="5181600" y="2114550"/>
          <p14:tracePt t="39418" x="5289550" y="2120900"/>
          <p14:tracePt t="39434" x="5391150" y="2120900"/>
          <p14:tracePt t="39453" x="5473700" y="2120900"/>
          <p14:tracePt t="39454" x="5518150" y="2120900"/>
          <p14:tracePt t="39468" x="5549900" y="2120900"/>
          <p14:tracePt t="39485" x="5600700" y="2120900"/>
          <p14:tracePt t="39487" x="5613400" y="2120900"/>
          <p14:tracePt t="39502" x="5638800" y="2120900"/>
          <p14:tracePt t="39519" x="5657850" y="2120900"/>
          <p14:tracePt t="39535" x="5676900" y="2120900"/>
          <p14:tracePt t="39552" x="5695950" y="2120900"/>
          <p14:tracePt t="39568" x="5727700" y="2120900"/>
          <p14:tracePt t="39587" x="5759450" y="2127250"/>
          <p14:tracePt t="39601" x="5791200" y="2127250"/>
          <p14:tracePt t="39618" x="5829300" y="2133600"/>
          <p14:tracePt t="39635" x="5861050" y="2133600"/>
          <p14:tracePt t="39652" x="5918200" y="2139950"/>
          <p14:tracePt t="39668" x="5962650" y="2139950"/>
          <p14:tracePt t="39684" x="6013450" y="2139950"/>
          <p14:tracePt t="39686" x="6045200" y="2139950"/>
          <p14:tracePt t="39701" x="6070600" y="2139950"/>
          <p14:tracePt t="39718" x="6159500" y="2139950"/>
          <p14:tracePt t="39735" x="6210300" y="2139950"/>
          <p14:tracePt t="39752" x="6254750" y="2139950"/>
          <p14:tracePt t="39769" x="6311900" y="2139950"/>
          <p14:tracePt t="39785" x="6369050" y="2139950"/>
          <p14:tracePt t="39802" x="6419850" y="2139950"/>
          <p14:tracePt t="39818" x="6483350" y="2139950"/>
          <p14:tracePt t="39836" x="6534150" y="2139950"/>
          <p14:tracePt t="39851" x="6597650" y="2139950"/>
          <p14:tracePt t="39868" x="6654800" y="2139950"/>
          <p14:tracePt t="39887" x="6737350" y="2139950"/>
          <p14:tracePt t="39901" x="6769100" y="2139950"/>
          <p14:tracePt t="39919" x="6845300" y="2139950"/>
          <p14:tracePt t="39934" x="6915150" y="2139950"/>
          <p14:tracePt t="39953" x="6978650" y="2139950"/>
          <p14:tracePt t="39968" x="7042150" y="2139950"/>
          <p14:tracePt t="39985" x="7118350" y="2133600"/>
          <p14:tracePt t="40001" x="7188200" y="2133600"/>
          <p14:tracePt t="40019" x="7258050" y="2133600"/>
          <p14:tracePt t="40035" x="7308850" y="2127250"/>
          <p14:tracePt t="40052" x="7353300" y="2127250"/>
          <p14:tracePt t="40054" x="7372350" y="2127250"/>
          <p14:tracePt t="40068" x="7378700" y="2127250"/>
          <p14:tracePt t="40087" x="7404100" y="2127250"/>
          <p14:tracePt t="40103" x="7410450" y="2127250"/>
          <p14:tracePt t="40120" x="7423150" y="2127250"/>
          <p14:tracePt t="40134" x="7435850" y="2127250"/>
          <p14:tracePt t="40151" x="7461250" y="2127250"/>
          <p14:tracePt t="40168" x="7499350" y="2127250"/>
          <p14:tracePt t="40184" x="7543800" y="2127250"/>
          <p14:tracePt t="40203" x="7581900" y="2133600"/>
          <p14:tracePt t="40218" x="7607300" y="2139950"/>
          <p14:tracePt t="40235" x="7626350" y="2139950"/>
          <p14:tracePt t="42727"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over Years</a:t>
            </a:r>
            <a:endParaRPr lang="en-US" dirty="0"/>
          </a:p>
        </p:txBody>
      </p:sp>
      <p:graphicFrame>
        <p:nvGraphicFramePr>
          <p:cNvPr id="6" name="Content Placeholder 5"/>
          <p:cNvGraphicFramePr>
            <a:graphicFrameLocks noGrp="1"/>
          </p:cNvGraphicFramePr>
          <p:nvPr>
            <p:ph idx="1"/>
            <p:extLst/>
          </p:nvPr>
        </p:nvGraphicFramePr>
        <p:xfrm>
          <a:off x="457200" y="1600200"/>
          <a:ext cx="8229600" cy="4393392"/>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3625664020"/>
                    </a:ext>
                  </a:extLst>
                </a:gridCol>
                <a:gridCol w="1371600">
                  <a:extLst>
                    <a:ext uri="{9D8B030D-6E8A-4147-A177-3AD203B41FA5}">
                      <a16:colId xmlns:a16="http://schemas.microsoft.com/office/drawing/2014/main" val="132582058"/>
                    </a:ext>
                  </a:extLst>
                </a:gridCol>
                <a:gridCol w="1371600">
                  <a:extLst>
                    <a:ext uri="{9D8B030D-6E8A-4147-A177-3AD203B41FA5}">
                      <a16:colId xmlns:a16="http://schemas.microsoft.com/office/drawing/2014/main" val="1722604449"/>
                    </a:ext>
                  </a:extLst>
                </a:gridCol>
                <a:gridCol w="1371600">
                  <a:extLst>
                    <a:ext uri="{9D8B030D-6E8A-4147-A177-3AD203B41FA5}">
                      <a16:colId xmlns:a16="http://schemas.microsoft.com/office/drawing/2014/main" val="1559486810"/>
                    </a:ext>
                  </a:extLst>
                </a:gridCol>
                <a:gridCol w="1371600">
                  <a:extLst>
                    <a:ext uri="{9D8B030D-6E8A-4147-A177-3AD203B41FA5}">
                      <a16:colId xmlns:a16="http://schemas.microsoft.com/office/drawing/2014/main" val="1150539650"/>
                    </a:ext>
                  </a:extLst>
                </a:gridCol>
                <a:gridCol w="1371600">
                  <a:extLst>
                    <a:ext uri="{9D8B030D-6E8A-4147-A177-3AD203B41FA5}">
                      <a16:colId xmlns:a16="http://schemas.microsoft.com/office/drawing/2014/main" val="97556121"/>
                    </a:ext>
                  </a:extLst>
                </a:gridCol>
              </a:tblGrid>
              <a:tr h="1097280">
                <a:tc>
                  <a:txBody>
                    <a:bodyPr/>
                    <a:lstStyle/>
                    <a:p>
                      <a:pPr algn="ctr"/>
                      <a:r>
                        <a:rPr lang="en-US" sz="2000" dirty="0" smtClean="0"/>
                        <a:t>Crop </a:t>
                      </a:r>
                    </a:p>
                    <a:p>
                      <a:pPr algn="ctr"/>
                      <a:r>
                        <a:rPr lang="en-US" sz="2000" dirty="0" smtClean="0"/>
                        <a:t>Year</a:t>
                      </a:r>
                      <a:endParaRPr lang="en-US" sz="2000" dirty="0"/>
                    </a:p>
                  </a:txBody>
                  <a:tcPr anchor="ctr"/>
                </a:tc>
                <a:tc>
                  <a:txBody>
                    <a:bodyPr/>
                    <a:lstStyle/>
                    <a:p>
                      <a:pPr algn="ctr"/>
                      <a:r>
                        <a:rPr lang="en-US" sz="2000" dirty="0" smtClean="0"/>
                        <a:t>Total Acres </a:t>
                      </a:r>
                      <a:r>
                        <a:rPr lang="en-US" sz="1700" dirty="0" smtClean="0"/>
                        <a:t>Represented</a:t>
                      </a:r>
                      <a:endParaRPr lang="en-US" sz="1700" dirty="0"/>
                    </a:p>
                  </a:txBody>
                  <a:tcPr anchor="ctr"/>
                </a:tc>
                <a:tc>
                  <a:txBody>
                    <a:bodyPr/>
                    <a:lstStyle/>
                    <a:p>
                      <a:pPr algn="ctr"/>
                      <a:r>
                        <a:rPr lang="en-US" sz="2000" dirty="0" smtClean="0"/>
                        <a:t>Eligible</a:t>
                      </a:r>
                      <a:r>
                        <a:rPr lang="en-US" sz="2000" baseline="0" dirty="0" smtClean="0"/>
                        <a:t> Acres</a:t>
                      </a:r>
                      <a:endParaRPr lang="en-US" sz="2000" dirty="0"/>
                    </a:p>
                  </a:txBody>
                  <a:tcPr anchor="ctr"/>
                </a:tc>
                <a:tc>
                  <a:txBody>
                    <a:bodyPr/>
                    <a:lstStyle/>
                    <a:p>
                      <a:pPr algn="ctr"/>
                      <a:r>
                        <a:rPr lang="en-US" sz="2000" dirty="0" smtClean="0"/>
                        <a:t>% Eligible Acres</a:t>
                      </a:r>
                      <a:endParaRPr lang="en-US" sz="2000" dirty="0"/>
                    </a:p>
                  </a:txBody>
                  <a:tcPr anchor="ctr"/>
                </a:tc>
                <a:tc>
                  <a:txBody>
                    <a:bodyPr/>
                    <a:lstStyle/>
                    <a:p>
                      <a:pPr algn="ctr"/>
                      <a:r>
                        <a:rPr lang="en-US" sz="2000" dirty="0" smtClean="0"/>
                        <a:t>Acres </a:t>
                      </a:r>
                    </a:p>
                    <a:p>
                      <a:pPr algn="ctr"/>
                      <a:r>
                        <a:rPr lang="en-US" sz="2000" dirty="0" smtClean="0"/>
                        <a:t>0 PVY</a:t>
                      </a:r>
                      <a:endParaRPr lang="en-US" sz="2000" dirty="0"/>
                    </a:p>
                  </a:txBody>
                  <a:tcPr anchor="ctr"/>
                </a:tc>
                <a:tc>
                  <a:txBody>
                    <a:bodyPr/>
                    <a:lstStyle/>
                    <a:p>
                      <a:pPr algn="ctr"/>
                      <a:r>
                        <a:rPr lang="en-US" sz="2000" dirty="0" smtClean="0"/>
                        <a:t>%</a:t>
                      </a:r>
                      <a:r>
                        <a:rPr lang="en-US" sz="2000" baseline="0" dirty="0" smtClean="0"/>
                        <a:t> 0 PVY</a:t>
                      </a:r>
                      <a:endParaRPr lang="en-US" sz="2000" dirty="0"/>
                    </a:p>
                  </a:txBody>
                  <a:tcPr anchor="ctr"/>
                </a:tc>
                <a:extLst>
                  <a:ext uri="{0D108BD9-81ED-4DB2-BD59-A6C34878D82A}">
                    <a16:rowId xmlns:a16="http://schemas.microsoft.com/office/drawing/2014/main" val="503270289"/>
                  </a:ext>
                </a:extLst>
              </a:tr>
              <a:tr h="658368">
                <a:tc>
                  <a:txBody>
                    <a:bodyPr/>
                    <a:lstStyle/>
                    <a:p>
                      <a:pPr algn="ctr"/>
                      <a:r>
                        <a:rPr lang="en-US" sz="2400" b="1" dirty="0" smtClean="0"/>
                        <a:t>2016</a:t>
                      </a:r>
                      <a:endParaRPr lang="en-US" sz="2400" b="1" dirty="0"/>
                    </a:p>
                  </a:txBody>
                  <a:tcPr anchor="ctr"/>
                </a:tc>
                <a:tc>
                  <a:txBody>
                    <a:bodyPr/>
                    <a:lstStyle/>
                    <a:p>
                      <a:pPr algn="ctr"/>
                      <a:r>
                        <a:rPr lang="en-US" sz="2400" dirty="0" smtClean="0"/>
                        <a:t>8,338</a:t>
                      </a:r>
                      <a:endParaRPr lang="en-US" sz="2400" dirty="0"/>
                    </a:p>
                  </a:txBody>
                  <a:tcPr anchor="ctr"/>
                </a:tc>
                <a:tc>
                  <a:txBody>
                    <a:bodyPr/>
                    <a:lstStyle/>
                    <a:p>
                      <a:pPr algn="ctr"/>
                      <a:r>
                        <a:rPr lang="en-US" sz="2400" dirty="0" smtClean="0"/>
                        <a:t>6,797</a:t>
                      </a:r>
                      <a:endParaRPr lang="en-US" sz="2400" dirty="0"/>
                    </a:p>
                  </a:txBody>
                  <a:tcPr anchor="ctr"/>
                </a:tc>
                <a:tc>
                  <a:txBody>
                    <a:bodyPr/>
                    <a:lstStyle/>
                    <a:p>
                      <a:pPr algn="ctr"/>
                      <a:r>
                        <a:rPr lang="en-US" sz="2400" dirty="0" smtClean="0"/>
                        <a:t>82</a:t>
                      </a:r>
                      <a:endParaRPr lang="en-US" sz="2400" dirty="0"/>
                    </a:p>
                  </a:txBody>
                  <a:tcPr anchor="ctr"/>
                </a:tc>
                <a:tc>
                  <a:txBody>
                    <a:bodyPr/>
                    <a:lstStyle/>
                    <a:p>
                      <a:pPr algn="ctr"/>
                      <a:r>
                        <a:rPr lang="en-US" sz="2400" dirty="0" smtClean="0"/>
                        <a:t>4,881</a:t>
                      </a:r>
                      <a:endParaRPr lang="en-US" sz="2400" dirty="0"/>
                    </a:p>
                  </a:txBody>
                  <a:tcPr anchor="ctr"/>
                </a:tc>
                <a:tc>
                  <a:txBody>
                    <a:bodyPr/>
                    <a:lstStyle/>
                    <a:p>
                      <a:pPr algn="ctr"/>
                      <a:r>
                        <a:rPr lang="en-US" sz="2400" dirty="0" smtClean="0"/>
                        <a:t>58</a:t>
                      </a:r>
                      <a:endParaRPr lang="en-US" sz="2400" dirty="0"/>
                    </a:p>
                  </a:txBody>
                  <a:tcPr anchor="ctr"/>
                </a:tc>
                <a:extLst>
                  <a:ext uri="{0D108BD9-81ED-4DB2-BD59-A6C34878D82A}">
                    <a16:rowId xmlns:a16="http://schemas.microsoft.com/office/drawing/2014/main" val="2046818481"/>
                  </a:ext>
                </a:extLst>
              </a:tr>
              <a:tr h="660504">
                <a:tc>
                  <a:txBody>
                    <a:bodyPr/>
                    <a:lstStyle/>
                    <a:p>
                      <a:pPr algn="ctr"/>
                      <a:r>
                        <a:rPr lang="en-US" sz="2400" b="1" dirty="0" smtClean="0"/>
                        <a:t>2017</a:t>
                      </a:r>
                      <a:endParaRPr lang="en-US" sz="2400" b="1" dirty="0"/>
                    </a:p>
                  </a:txBody>
                  <a:tcPr anchor="ctr"/>
                </a:tc>
                <a:tc>
                  <a:txBody>
                    <a:bodyPr/>
                    <a:lstStyle/>
                    <a:p>
                      <a:pPr algn="ctr"/>
                      <a:r>
                        <a:rPr lang="en-US" sz="2400" dirty="0" smtClean="0"/>
                        <a:t>8,000</a:t>
                      </a:r>
                      <a:endParaRPr lang="en-US" sz="2400" dirty="0"/>
                    </a:p>
                  </a:txBody>
                  <a:tcPr anchor="ctr"/>
                </a:tc>
                <a:tc>
                  <a:txBody>
                    <a:bodyPr/>
                    <a:lstStyle/>
                    <a:p>
                      <a:pPr algn="ctr"/>
                      <a:r>
                        <a:rPr lang="en-US" sz="2400" dirty="0" smtClean="0"/>
                        <a:t>5,711</a:t>
                      </a:r>
                      <a:endParaRPr lang="en-US" sz="2400" dirty="0"/>
                    </a:p>
                  </a:txBody>
                  <a:tcPr anchor="ctr"/>
                </a:tc>
                <a:tc>
                  <a:txBody>
                    <a:bodyPr/>
                    <a:lstStyle/>
                    <a:p>
                      <a:pPr algn="ctr"/>
                      <a:r>
                        <a:rPr lang="en-US" sz="2400" dirty="0" smtClean="0"/>
                        <a:t>71</a:t>
                      </a:r>
                      <a:endParaRPr lang="en-US" sz="2400" dirty="0"/>
                    </a:p>
                  </a:txBody>
                  <a:tcPr anchor="ctr"/>
                </a:tc>
                <a:tc>
                  <a:txBody>
                    <a:bodyPr/>
                    <a:lstStyle/>
                    <a:p>
                      <a:pPr algn="ctr"/>
                      <a:r>
                        <a:rPr lang="en-US" sz="2400" dirty="0" smtClean="0"/>
                        <a:t>3,721</a:t>
                      </a:r>
                      <a:endParaRPr lang="en-US" sz="2400" dirty="0"/>
                    </a:p>
                  </a:txBody>
                  <a:tcPr anchor="ctr"/>
                </a:tc>
                <a:tc>
                  <a:txBody>
                    <a:bodyPr/>
                    <a:lstStyle/>
                    <a:p>
                      <a:pPr algn="ctr"/>
                      <a:r>
                        <a:rPr lang="en-US" sz="2400" dirty="0" smtClean="0"/>
                        <a:t>47</a:t>
                      </a:r>
                      <a:endParaRPr lang="en-US" sz="2400" dirty="0"/>
                    </a:p>
                  </a:txBody>
                  <a:tcPr anchor="ctr"/>
                </a:tc>
                <a:extLst>
                  <a:ext uri="{0D108BD9-81ED-4DB2-BD59-A6C34878D82A}">
                    <a16:rowId xmlns:a16="http://schemas.microsoft.com/office/drawing/2014/main" val="408921937"/>
                  </a:ext>
                </a:extLst>
              </a:tr>
              <a:tr h="660504">
                <a:tc>
                  <a:txBody>
                    <a:bodyPr/>
                    <a:lstStyle/>
                    <a:p>
                      <a:pPr algn="ctr"/>
                      <a:r>
                        <a:rPr lang="en-US" sz="2400" b="1" dirty="0" smtClean="0"/>
                        <a:t>2018</a:t>
                      </a:r>
                      <a:endParaRPr lang="en-US" sz="2400" b="1" dirty="0"/>
                    </a:p>
                  </a:txBody>
                  <a:tcPr anchor="ctr"/>
                </a:tc>
                <a:tc>
                  <a:txBody>
                    <a:bodyPr/>
                    <a:lstStyle/>
                    <a:p>
                      <a:pPr algn="ctr"/>
                      <a:r>
                        <a:rPr lang="en-US" sz="2400" dirty="0" smtClean="0"/>
                        <a:t>8,045</a:t>
                      </a:r>
                      <a:endParaRPr lang="en-US" sz="2400" dirty="0"/>
                    </a:p>
                  </a:txBody>
                  <a:tcPr anchor="ctr"/>
                </a:tc>
                <a:tc>
                  <a:txBody>
                    <a:bodyPr/>
                    <a:lstStyle/>
                    <a:p>
                      <a:pPr algn="ctr"/>
                      <a:r>
                        <a:rPr lang="en-US" sz="2400" dirty="0" smtClean="0"/>
                        <a:t>5,545</a:t>
                      </a:r>
                      <a:endParaRPr lang="en-US" sz="2400" dirty="0"/>
                    </a:p>
                  </a:txBody>
                  <a:tcPr anchor="ctr"/>
                </a:tc>
                <a:tc>
                  <a:txBody>
                    <a:bodyPr/>
                    <a:lstStyle/>
                    <a:p>
                      <a:pPr algn="ctr"/>
                      <a:r>
                        <a:rPr lang="en-US" sz="2400" dirty="0" smtClean="0"/>
                        <a:t>69</a:t>
                      </a:r>
                      <a:endParaRPr lang="en-US" sz="2400" dirty="0"/>
                    </a:p>
                  </a:txBody>
                  <a:tcPr anchor="ctr"/>
                </a:tc>
                <a:tc>
                  <a:txBody>
                    <a:bodyPr/>
                    <a:lstStyle/>
                    <a:p>
                      <a:pPr algn="ctr"/>
                      <a:r>
                        <a:rPr lang="en-US" sz="2400" dirty="0" smtClean="0"/>
                        <a:t>2,834</a:t>
                      </a:r>
                      <a:endParaRPr lang="en-US" sz="2400" dirty="0"/>
                    </a:p>
                  </a:txBody>
                  <a:tcPr anchor="ctr"/>
                </a:tc>
                <a:tc>
                  <a:txBody>
                    <a:bodyPr/>
                    <a:lstStyle/>
                    <a:p>
                      <a:pPr algn="ctr"/>
                      <a:r>
                        <a:rPr lang="en-US" sz="2400" dirty="0" smtClean="0"/>
                        <a:t>35</a:t>
                      </a:r>
                      <a:endParaRPr lang="en-US" sz="2400" dirty="0"/>
                    </a:p>
                  </a:txBody>
                  <a:tcPr anchor="ctr"/>
                </a:tc>
                <a:extLst>
                  <a:ext uri="{0D108BD9-81ED-4DB2-BD59-A6C34878D82A}">
                    <a16:rowId xmlns:a16="http://schemas.microsoft.com/office/drawing/2014/main" val="1951902851"/>
                  </a:ext>
                </a:extLst>
              </a:tr>
              <a:tr h="658368">
                <a:tc>
                  <a:txBody>
                    <a:bodyPr/>
                    <a:lstStyle/>
                    <a:p>
                      <a:pPr marL="0" marR="0" algn="ctr">
                        <a:lnSpc>
                          <a:spcPct val="115000"/>
                        </a:lnSpc>
                        <a:spcBef>
                          <a:spcPts val="0"/>
                        </a:spcBef>
                        <a:spcAft>
                          <a:spcPts val="0"/>
                        </a:spcAft>
                      </a:pPr>
                      <a:r>
                        <a:rPr lang="en-US" sz="2400" b="1"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6,883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4,055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1,704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r>
                        <a:rPr lang="en-US" sz="24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874912338"/>
                  </a:ext>
                </a:extLst>
              </a:tr>
              <a:tr h="658368">
                <a:tc>
                  <a:txBody>
                    <a:bodyPr/>
                    <a:lstStyle/>
                    <a:p>
                      <a:pPr marL="0" marR="0" algn="ctr">
                        <a:lnSpc>
                          <a:spcPct val="115000"/>
                        </a:lnSpc>
                        <a:spcBef>
                          <a:spcPts val="0"/>
                        </a:spcBef>
                        <a:spcAft>
                          <a:spcPts val="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2020</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7,411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5,985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81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3,439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15000"/>
                        </a:lnSpc>
                        <a:spcBef>
                          <a:spcPts val="0"/>
                        </a:spcBef>
                        <a:spcAft>
                          <a:spcPts val="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46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71247086"/>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0895293"/>
      </p:ext>
    </p:extLst>
  </p:cSld>
  <p:clrMapOvr>
    <a:masterClrMapping/>
  </p:clrMapOvr>
  <mc:AlternateContent xmlns:mc="http://schemas.openxmlformats.org/markup-compatibility/2006" xmlns:p14="http://schemas.microsoft.com/office/powerpoint/2010/main">
    <mc:Choice Requires="p14">
      <p:transition spd="slow" p14:dur="2000" advTm="71986"/>
    </mc:Choice>
    <mc:Fallback xmlns="">
      <p:transition spd="slow" advTm="7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5921" x="685800" y="5511800"/>
          <p14:tracePt t="16296" x="679450" y="5511800"/>
          <p14:tracePt t="16303" x="673100" y="5524500"/>
          <p14:tracePt t="16311" x="666750" y="5524500"/>
          <p14:tracePt t="16323" x="666750" y="5530850"/>
          <p14:tracePt t="16339" x="660400" y="5537200"/>
          <p14:tracePt t="16441" x="660400" y="5543550"/>
          <p14:tracePt t="16447" x="660400" y="5556250"/>
          <p14:tracePt t="16456" x="660400" y="5562600"/>
          <p14:tracePt t="16473" x="660400" y="5588000"/>
          <p14:tracePt t="16489" x="660400" y="5600700"/>
          <p14:tracePt t="16506" x="660400" y="5607050"/>
          <p14:tracePt t="16535" x="660400" y="5619750"/>
          <p14:tracePt t="16551" x="660400" y="5626100"/>
          <p14:tracePt t="16559" x="666750" y="5638800"/>
          <p14:tracePt t="16573" x="679450" y="5657850"/>
          <p14:tracePt t="16590" x="711200" y="5721350"/>
          <p14:tracePt t="16607" x="749300" y="5772150"/>
          <p14:tracePt t="16624" x="787400" y="5816600"/>
          <p14:tracePt t="16640" x="819150" y="5861050"/>
          <p14:tracePt t="16656" x="844550" y="5886450"/>
          <p14:tracePt t="16673" x="850900" y="5892800"/>
          <p14:tracePt t="16689" x="857250" y="5899150"/>
          <p14:tracePt t="16719" x="863600" y="5899150"/>
          <p14:tracePt t="16727" x="869950" y="5899150"/>
          <p14:tracePt t="16739" x="882650" y="5899150"/>
          <p14:tracePt t="16756" x="914400" y="5905500"/>
          <p14:tracePt t="16773" x="958850" y="5924550"/>
          <p14:tracePt t="16774" x="984250" y="5930900"/>
          <p14:tracePt t="16789" x="1009650" y="5943600"/>
          <p14:tracePt t="16806" x="1066800" y="5969000"/>
          <p14:tracePt t="16823" x="1098550" y="5981700"/>
          <p14:tracePt t="16839" x="1123950" y="5988050"/>
          <p14:tracePt t="16858" x="1149350" y="5994400"/>
          <p14:tracePt t="16874" x="1168400" y="5994400"/>
          <p14:tracePt t="16890" x="1200150" y="5994400"/>
          <p14:tracePt t="16906" x="1238250" y="5994400"/>
          <p14:tracePt t="16923" x="1276350" y="5975350"/>
          <p14:tracePt t="16939" x="1320800" y="5962650"/>
          <p14:tracePt t="16956" x="1352550" y="5949950"/>
          <p14:tracePt t="16973" x="1384300" y="5930900"/>
          <p14:tracePt t="16974" x="1403350" y="5918200"/>
          <p14:tracePt t="16989" x="1416050" y="5911850"/>
          <p14:tracePt t="17006" x="1454150" y="5873750"/>
          <p14:tracePt t="17023" x="1466850" y="5842000"/>
          <p14:tracePt t="17039" x="1485900" y="5810250"/>
          <p14:tracePt t="17056" x="1485900" y="5778500"/>
          <p14:tracePt t="17073" x="1492250" y="5740400"/>
          <p14:tracePt t="17089" x="1492250" y="5695950"/>
          <p14:tracePt t="17107" x="1485900" y="5657850"/>
          <p14:tracePt t="17125" x="1473200" y="5607050"/>
          <p14:tracePt t="17127" x="1460500" y="5588000"/>
          <p14:tracePt t="17139" x="1454150" y="5568950"/>
          <p14:tracePt t="17156" x="1428750" y="5537200"/>
          <p14:tracePt t="17173" x="1403350" y="5518150"/>
          <p14:tracePt t="17189" x="1384300" y="5499100"/>
          <p14:tracePt t="17191" x="1377950" y="5499100"/>
          <p14:tracePt t="17206" x="1358900" y="5486400"/>
          <p14:tracePt t="17223" x="1346200" y="5486400"/>
          <p14:tracePt t="17239" x="1320800" y="5486400"/>
          <p14:tracePt t="17256" x="1289050" y="5486400"/>
          <p14:tracePt t="17273" x="1244600" y="5486400"/>
          <p14:tracePt t="17289" x="1187450" y="5486400"/>
          <p14:tracePt t="17306" x="1143000" y="5486400"/>
          <p14:tracePt t="17310" x="1123950" y="5492750"/>
          <p14:tracePt t="17324" x="1111250" y="5492750"/>
          <p14:tracePt t="17339" x="1092200" y="5499100"/>
          <p14:tracePt t="17357" x="1079500" y="5505450"/>
          <p14:tracePt t="17374" x="1073150" y="5505450"/>
          <p14:tracePt t="17432" x="1073150" y="5511800"/>
          <p14:tracePt t="17439" x="1060450" y="5518150"/>
          <p14:tracePt t="17447" x="1060450" y="5524500"/>
          <p14:tracePt t="17456" x="1054100" y="5543550"/>
          <p14:tracePt t="17473" x="1041400" y="5562600"/>
          <p14:tracePt t="17489" x="1028700" y="5588000"/>
          <p14:tracePt t="17506" x="1016000" y="5607050"/>
          <p14:tracePt t="17523" x="1016000" y="5613400"/>
          <p14:tracePt t="17539" x="1009650" y="5626100"/>
          <p14:tracePt t="17574" x="1003300" y="5632450"/>
          <p14:tracePt t="17590" x="1003300" y="5638800"/>
          <p14:tracePt t="17679" x="1003300" y="5645150"/>
          <p14:tracePt t="18000" x="1009650" y="5651500"/>
          <p14:tracePt t="18007" x="1016000" y="5664200"/>
          <p14:tracePt t="18015" x="1028700" y="5670550"/>
          <p14:tracePt t="18023" x="1035050" y="5683250"/>
          <p14:tracePt t="18039" x="1054100" y="5695950"/>
          <p14:tracePt t="18056" x="1073150" y="5708650"/>
          <p14:tracePt t="18074" x="1085850" y="5721350"/>
          <p14:tracePt t="18089" x="1098550" y="5734050"/>
          <p14:tracePt t="18106" x="1104900" y="5734050"/>
          <p14:tracePt t="18136" x="1104900" y="5740400"/>
          <p14:tracePt t="18271" x="1111250" y="5740400"/>
          <p14:tracePt t="18288" x="1123950" y="5746750"/>
          <p14:tracePt t="18295" x="1136650" y="5753100"/>
          <p14:tracePt t="18306" x="1149350" y="5759450"/>
          <p14:tracePt t="18323" x="1174750" y="5765800"/>
          <p14:tracePt t="18340" x="1200150" y="5778500"/>
          <p14:tracePt t="18357" x="1225550" y="5784850"/>
          <p14:tracePt t="18358" x="1238250" y="5791200"/>
          <p14:tracePt t="18373" x="1250950" y="5791200"/>
          <p14:tracePt t="18389" x="1263650" y="5791200"/>
          <p14:tracePt t="18407" x="1270000" y="5797550"/>
          <p14:tracePt t="18535" x="1276350" y="5797550"/>
          <p14:tracePt t="18544" x="1282700" y="5797550"/>
          <p14:tracePt t="18551" x="1289050" y="5797550"/>
          <p14:tracePt t="18559" x="1308100" y="5803900"/>
          <p14:tracePt t="18574" x="1327150" y="5810250"/>
          <p14:tracePt t="18590" x="1352550" y="5816600"/>
          <p14:tracePt t="18606" x="1377950" y="5829300"/>
          <p14:tracePt t="18623" x="1397000" y="5835650"/>
          <p14:tracePt t="18639" x="1409700" y="5842000"/>
          <p14:tracePt t="18656" x="1422400" y="5842000"/>
          <p14:tracePt t="18673" x="1428750" y="5848350"/>
          <p14:tracePt t="18689" x="1435100" y="5848350"/>
          <p14:tracePt t="18706" x="1447800" y="5848350"/>
          <p14:tracePt t="18723" x="1466850" y="5848350"/>
          <p14:tracePt t="18739" x="1479550" y="5848350"/>
          <p14:tracePt t="18756" x="1492250" y="5848350"/>
          <p14:tracePt t="18758" x="1498600" y="5848350"/>
          <p14:tracePt t="18773" x="1504950" y="5848350"/>
          <p14:tracePt t="18789" x="1511300" y="5848350"/>
          <p14:tracePt t="18806" x="1517650" y="5848350"/>
          <p14:tracePt t="18927" x="1517650" y="5854700"/>
          <p14:tracePt t="18959" x="1524000" y="5854700"/>
          <p14:tracePt t="18967" x="1530350" y="5861050"/>
          <p14:tracePt t="18975" x="1536700" y="5861050"/>
          <p14:tracePt t="18989" x="1549400" y="5861050"/>
          <p14:tracePt t="19006" x="1568450" y="5867400"/>
          <p14:tracePt t="19023" x="1574800" y="5873750"/>
          <p14:tracePt t="19048" x="1581150" y="5873750"/>
          <p14:tracePt t="19063" x="1587500" y="5873750"/>
          <p14:tracePt t="19073" x="1587500" y="5880100"/>
          <p14:tracePt t="19089" x="1593850" y="5880100"/>
          <p14:tracePt t="19108" x="1600200" y="5880100"/>
          <p14:tracePt t="19124" x="1612900" y="5880100"/>
          <p14:tracePt t="19139" x="1619250" y="5880100"/>
          <p14:tracePt t="19156" x="1619250" y="5886450"/>
          <p14:tracePt t="19173" x="1625600" y="5886450"/>
          <p14:tracePt t="19190" x="1644650" y="5892800"/>
          <p14:tracePt t="19206" x="1657350" y="5892800"/>
          <p14:tracePt t="19223" x="1689100" y="5892800"/>
          <p14:tracePt t="19239" x="1727200" y="5892800"/>
          <p14:tracePt t="19256" x="1771650" y="5892800"/>
          <p14:tracePt t="19273" x="1803400" y="5892800"/>
          <p14:tracePt t="19289" x="1828800" y="5892800"/>
          <p14:tracePt t="19306" x="1847850" y="5892800"/>
          <p14:tracePt t="19324" x="1854200" y="5892800"/>
          <p14:tracePt t="19339" x="1866900" y="5892800"/>
          <p14:tracePt t="19357" x="1873250" y="5892800"/>
          <p14:tracePt t="19359" x="1879600" y="5899150"/>
          <p14:tracePt t="19377" x="1885950" y="5899150"/>
          <p14:tracePt t="19390" x="1892300" y="5899150"/>
          <p14:tracePt t="19407" x="1911350" y="5905500"/>
          <p14:tracePt t="19423" x="1936750" y="5918200"/>
          <p14:tracePt t="19439" x="1974850" y="5930900"/>
          <p14:tracePt t="19456" x="2025650" y="5943600"/>
          <p14:tracePt t="19473" x="2076450" y="5962650"/>
          <p14:tracePt t="19489" x="2108200" y="5969000"/>
          <p14:tracePt t="19506" x="2139950" y="5969000"/>
          <p14:tracePt t="19523" x="2159000" y="5969000"/>
          <p14:tracePt t="19539" x="2165350" y="5969000"/>
          <p14:tracePt t="19556" x="2171700" y="5969000"/>
          <p14:tracePt t="19573" x="2178050" y="5969000"/>
          <p14:tracePt t="19589" x="2184400" y="5969000"/>
          <p14:tracePt t="19607" x="2190750" y="5969000"/>
          <p14:tracePt t="19624" x="2203450" y="5969000"/>
          <p14:tracePt t="19640" x="2216150" y="5962650"/>
          <p14:tracePt t="19656" x="2235200" y="5956300"/>
          <p14:tracePt t="19673" x="2247900" y="5937250"/>
          <p14:tracePt t="19689" x="2254250" y="5918200"/>
          <p14:tracePt t="19706" x="2260600" y="5905500"/>
          <p14:tracePt t="19723" x="2273300" y="5899150"/>
          <p14:tracePt t="19739" x="2311400" y="5892800"/>
          <p14:tracePt t="19756" x="2413000" y="5886450"/>
          <p14:tracePt t="19773" x="2540000" y="5886450"/>
          <p14:tracePt t="19774" x="2603500" y="5886450"/>
          <p14:tracePt t="19789" x="2673350" y="5892800"/>
          <p14:tracePt t="19806" x="2806700" y="5905500"/>
          <p14:tracePt t="19823" x="2825750" y="5905500"/>
          <p14:tracePt t="19943" x="2832100" y="5905500"/>
          <p14:tracePt t="19951" x="2838450" y="5899150"/>
          <p14:tracePt t="19959" x="2844800" y="5892800"/>
          <p14:tracePt t="19973" x="2863850" y="5886450"/>
          <p14:tracePt t="19990" x="2933700" y="5842000"/>
          <p14:tracePt t="20006" x="2971800" y="5803900"/>
          <p14:tracePt t="20023" x="2997200" y="5759450"/>
          <p14:tracePt t="20039" x="3003550" y="5721350"/>
          <p14:tracePt t="20056" x="3003550" y="5689600"/>
          <p14:tracePt t="20073" x="2990850" y="5638800"/>
          <p14:tracePt t="20089" x="2959100" y="5594350"/>
          <p14:tracePt t="20107" x="2921000" y="5562600"/>
          <p14:tracePt t="20124" x="2889250" y="5530850"/>
          <p14:tracePt t="20140" x="2844800" y="5499100"/>
          <p14:tracePt t="20142" x="2819400" y="5486400"/>
          <p14:tracePt t="20156" x="2794000" y="5467350"/>
          <p14:tracePt t="20174" x="2686050" y="5429250"/>
          <p14:tracePt t="20192" x="2635250" y="5410200"/>
          <p14:tracePt t="20206" x="2559050" y="5391150"/>
          <p14:tracePt t="20223" x="2495550" y="5384800"/>
          <p14:tracePt t="20239" x="2444750" y="5384800"/>
          <p14:tracePt t="20256" x="2400300" y="5384800"/>
          <p14:tracePt t="20273" x="2368550" y="5397500"/>
          <p14:tracePt t="20289" x="2330450" y="5410200"/>
          <p14:tracePt t="20306" x="2298700" y="5422900"/>
          <p14:tracePt t="20310" x="2292350" y="5435600"/>
          <p14:tracePt t="20323" x="2273300" y="5441950"/>
          <p14:tracePt t="20339" x="2254250" y="5454650"/>
          <p14:tracePt t="20342" x="2241550" y="5467350"/>
          <p14:tracePt t="20357" x="2235200" y="5467350"/>
          <p14:tracePt t="20374" x="2216150" y="5486400"/>
          <p14:tracePt t="20390" x="2197100" y="5505450"/>
          <p14:tracePt t="20407" x="2178050" y="5530850"/>
          <p14:tracePt t="20424" x="2165350" y="5549900"/>
          <p14:tracePt t="20440" x="2152650" y="5581650"/>
          <p14:tracePt t="20457" x="2146300" y="5613400"/>
          <p14:tracePt t="20473" x="2146300" y="5645150"/>
          <p14:tracePt t="20489" x="2146300" y="5664200"/>
          <p14:tracePt t="20506" x="2152650" y="5689600"/>
          <p14:tracePt t="20523" x="2159000" y="5708650"/>
          <p14:tracePt t="20539" x="2165350" y="5715000"/>
          <p14:tracePt t="20556" x="2171700" y="5727700"/>
          <p14:tracePt t="20574" x="2184400" y="5746750"/>
          <p14:tracePt t="20589" x="2190750" y="5746750"/>
          <p14:tracePt t="20607" x="2222500" y="5765800"/>
          <p14:tracePt t="20624" x="2247900" y="5778500"/>
          <p14:tracePt t="20640" x="2273300" y="5791200"/>
          <p14:tracePt t="20657" x="2292350" y="5797550"/>
          <p14:tracePt t="20674" x="2305050" y="5810250"/>
          <p14:tracePt t="20691" x="2317750" y="5816600"/>
          <p14:tracePt t="20706" x="2324100" y="5816600"/>
          <p14:tracePt t="20723" x="2330450" y="5822950"/>
          <p14:tracePt t="20739" x="2343150" y="5829300"/>
          <p14:tracePt t="20756" x="2387600" y="5842000"/>
          <p14:tracePt t="20773" x="2432050" y="5848350"/>
          <p14:tracePt t="20790" x="2533650" y="5867400"/>
          <p14:tracePt t="20806" x="2590800" y="5880100"/>
          <p14:tracePt t="20823" x="2628900" y="5880100"/>
          <p14:tracePt t="20839" x="2635250" y="5880100"/>
          <p14:tracePt t="20857" x="2641600" y="5880100"/>
          <p14:tracePt t="21048" x="2654300" y="5880100"/>
          <p14:tracePt t="21056" x="2660650" y="5880100"/>
          <p14:tracePt t="21063" x="2667000" y="5880100"/>
          <p14:tracePt t="21073" x="2673350" y="5880100"/>
          <p14:tracePt t="21089" x="2679700" y="5880100"/>
          <p14:tracePt t="21887" x="2692400" y="5880100"/>
          <p14:tracePt t="21895" x="2717800" y="5899150"/>
          <p14:tracePt t="21906" x="2736850" y="5905500"/>
          <p14:tracePt t="21923" x="2787650" y="5924550"/>
          <p14:tracePt t="21940" x="2825750" y="5930900"/>
          <p14:tracePt t="21943" x="2844800" y="5937250"/>
          <p14:tracePt t="21956" x="2857500" y="5943600"/>
          <p14:tracePt t="21973" x="2882900" y="5949950"/>
          <p14:tracePt t="21989" x="2901950" y="5949950"/>
          <p14:tracePt t="21991" x="2914650" y="5956300"/>
          <p14:tracePt t="22006" x="2978150" y="5969000"/>
          <p14:tracePt t="22023" x="3060700" y="5981700"/>
          <p14:tracePt t="22039" x="3155950" y="6000750"/>
          <p14:tracePt t="22056" x="3251200" y="6007100"/>
          <p14:tracePt t="22073" x="3321050" y="6013450"/>
          <p14:tracePt t="22090" x="3365500" y="6013450"/>
          <p14:tracePt t="22106" x="3371850" y="6013450"/>
          <p14:tracePt t="22124" x="3378200" y="6013450"/>
          <p14:tracePt t="22139" x="3384550" y="6013450"/>
          <p14:tracePt t="22156" x="3397250" y="6007100"/>
          <p14:tracePt t="22173" x="3435350" y="5994400"/>
          <p14:tracePt t="22190" x="3543300" y="5981700"/>
          <p14:tracePt t="22206" x="3613150" y="5975350"/>
          <p14:tracePt t="22223" x="3689350" y="5969000"/>
          <p14:tracePt t="22239" x="3746500" y="5969000"/>
          <p14:tracePt t="22257" x="3790950" y="5969000"/>
          <p14:tracePt t="22274" x="3803650" y="5969000"/>
          <p14:tracePt t="22480" x="3816350" y="5969000"/>
          <p14:tracePt t="22487" x="3835400" y="5969000"/>
          <p14:tracePt t="22496" x="3854450" y="5969000"/>
          <p14:tracePt t="22506" x="3879850" y="5969000"/>
          <p14:tracePt t="22522" x="3930650" y="5962650"/>
          <p14:tracePt t="22539" x="3994150" y="5956300"/>
          <p14:tracePt t="22556" x="4051300" y="5949950"/>
          <p14:tracePt t="22573" x="4083050" y="5930900"/>
          <p14:tracePt t="22590" x="4108450" y="5911850"/>
          <p14:tracePt t="22606" x="4121150" y="5899150"/>
          <p14:tracePt t="22623" x="4133850" y="5880100"/>
          <p14:tracePt t="22639" x="4152900" y="5861050"/>
          <p14:tracePt t="22656" x="4171950" y="5835650"/>
          <p14:tracePt t="22672" x="4197350" y="5816600"/>
          <p14:tracePt t="22690" x="4216400" y="5784850"/>
          <p14:tracePt t="22706" x="4235450" y="5765800"/>
          <p14:tracePt t="22723" x="4241800" y="5753100"/>
          <p14:tracePt t="22740" x="4248150" y="5734050"/>
          <p14:tracePt t="22756" x="4254500" y="5715000"/>
          <p14:tracePt t="22758" x="4260850" y="5702300"/>
          <p14:tracePt t="22772" x="4260850" y="5695950"/>
          <p14:tracePt t="22789" x="4267200" y="5683250"/>
          <p14:tracePt t="22806" x="4267200" y="5664200"/>
          <p14:tracePt t="22822" x="4267200" y="5651500"/>
          <p14:tracePt t="22840" x="4267200" y="5645150"/>
          <p14:tracePt t="22856" x="4267200" y="5626100"/>
          <p14:tracePt t="22873" x="4260850" y="5607050"/>
          <p14:tracePt t="22889" x="4254500" y="5588000"/>
          <p14:tracePt t="22907" x="4235450" y="5562600"/>
          <p14:tracePt t="22923" x="4216400" y="5543550"/>
          <p14:tracePt t="22941" x="4197350" y="5524500"/>
          <p14:tracePt t="22943" x="4184650" y="5518150"/>
          <p14:tracePt t="22956" x="4171950" y="5511800"/>
          <p14:tracePt t="22973" x="4146550" y="5499100"/>
          <p14:tracePt t="22991" x="4102100" y="5486400"/>
          <p14:tracePt t="23006" x="4064000" y="5480050"/>
          <p14:tracePt t="23023" x="4013200" y="5473700"/>
          <p14:tracePt t="23039" x="3943350" y="5467350"/>
          <p14:tracePt t="23056" x="3854450" y="5467350"/>
          <p14:tracePt t="23073" x="3771900" y="5467350"/>
          <p14:tracePt t="23089" x="3676650" y="5467350"/>
          <p14:tracePt t="23107" x="3575050" y="5473700"/>
          <p14:tracePt t="23124" x="3486150" y="5480050"/>
          <p14:tracePt t="23139" x="3429000" y="5492750"/>
          <p14:tracePt t="23142" x="3416300" y="5499100"/>
          <p14:tracePt t="23156" x="3409950" y="5499100"/>
          <p14:tracePt t="23174" x="3397250" y="5505450"/>
          <p14:tracePt t="23192" x="3397250" y="5511800"/>
          <p14:tracePt t="23206" x="3390900" y="5524500"/>
          <p14:tracePt t="23223" x="3378200" y="5543550"/>
          <p14:tracePt t="23241" x="3371850" y="5575300"/>
          <p14:tracePt t="23256" x="3365500" y="5607050"/>
          <p14:tracePt t="23273" x="3352800" y="5638800"/>
          <p14:tracePt t="23289" x="3352800" y="5664200"/>
          <p14:tracePt t="23306" x="3346450" y="5695950"/>
          <p14:tracePt t="23323" x="3346450" y="5708650"/>
          <p14:tracePt t="23340" x="3346450" y="5721350"/>
          <p14:tracePt t="23356" x="3346450" y="5740400"/>
          <p14:tracePt t="23374" x="3346450" y="5759450"/>
          <p14:tracePt t="23390" x="3346450" y="5772150"/>
          <p14:tracePt t="23407" x="3346450" y="5797550"/>
          <p14:tracePt t="23424" x="3365500" y="5816600"/>
          <p14:tracePt t="23440" x="3378200" y="5842000"/>
          <p14:tracePt t="23457" x="3397250" y="5867400"/>
          <p14:tracePt t="23473" x="3416300" y="5880100"/>
          <p14:tracePt t="23490" x="3429000" y="5892800"/>
          <p14:tracePt t="23507" x="3448050" y="5899150"/>
          <p14:tracePt t="23523" x="3467100" y="5905500"/>
          <p14:tracePt t="23540" x="3479800" y="5911850"/>
          <p14:tracePt t="23543" x="3492500" y="5911850"/>
          <p14:tracePt t="23556" x="3498850" y="5911850"/>
          <p14:tracePt t="23573" x="3517900" y="5911850"/>
          <p14:tracePt t="23590" x="3575050" y="5918200"/>
          <p14:tracePt t="23606" x="3619500" y="5924550"/>
          <p14:tracePt t="23624" x="3676650" y="5930900"/>
          <p14:tracePt t="23639" x="3740150" y="5943600"/>
          <p14:tracePt t="23657" x="3790950" y="5943600"/>
          <p14:tracePt t="23673" x="3829050" y="5949950"/>
          <p14:tracePt t="23691" x="3854450" y="5956300"/>
          <p14:tracePt t="23707" x="3879850" y="5956300"/>
          <p14:tracePt t="23723" x="3911600" y="5956300"/>
          <p14:tracePt t="23740" x="3937000" y="5956300"/>
          <p14:tracePt t="23742" x="3943350" y="5956300"/>
          <p14:tracePt t="23756" x="3956050" y="5949950"/>
          <p14:tracePt t="23773" x="3968750" y="5949950"/>
          <p14:tracePt t="23775" x="3981450" y="5943600"/>
          <p14:tracePt t="23789" x="3987800" y="5943600"/>
          <p14:tracePt t="23806" x="4019550" y="5937250"/>
          <p14:tracePt t="23824" x="4051300" y="5937250"/>
          <p14:tracePt t="23839" x="4089400" y="5937250"/>
          <p14:tracePt t="23857" x="4127500" y="5937250"/>
          <p14:tracePt t="23874" x="4171950" y="5924550"/>
          <p14:tracePt t="23889" x="4216400" y="5911850"/>
          <p14:tracePt t="23907" x="4241800" y="5899150"/>
          <p14:tracePt t="23923" x="4254500" y="5880100"/>
          <p14:tracePt t="23941" x="4260850" y="5873750"/>
          <p14:tracePt t="23943" x="4260850" y="5867400"/>
          <p14:tracePt t="23956" x="4260850" y="5861050"/>
          <p14:tracePt t="23973" x="4267200" y="5854700"/>
          <p14:tracePt t="23975" x="4273550" y="5842000"/>
          <p14:tracePt t="23991" x="4273550" y="5835650"/>
          <p14:tracePt t="24006" x="4279900" y="5822950"/>
          <p14:tracePt t="24023" x="4286250" y="5816600"/>
          <p14:tracePt t="24040" x="4292600" y="5803900"/>
          <p14:tracePt t="24056" x="4292600" y="5797550"/>
          <p14:tracePt t="24073" x="4292600" y="5791200"/>
          <p14:tracePt t="24090" x="4292600" y="5778500"/>
          <p14:tracePt t="24106" x="4292600" y="5772150"/>
          <p14:tracePt t="24123" x="4292600" y="5759450"/>
          <p14:tracePt t="24139" x="4292600" y="5734050"/>
          <p14:tracePt t="24156" x="4273550" y="5715000"/>
          <p14:tracePt t="24173" x="4254500" y="5695950"/>
          <p14:tracePt t="24189" x="4241800" y="5683250"/>
          <p14:tracePt t="24206" x="4241800" y="5676900"/>
          <p14:tracePt t="26120" x="4241800" y="5689600"/>
          <p14:tracePt t="26127" x="4248150" y="5695950"/>
          <p14:tracePt t="26139" x="4260850" y="5715000"/>
          <p14:tracePt t="26157" x="4279900" y="5734050"/>
          <p14:tracePt t="26159" x="4286250" y="5746750"/>
          <p14:tracePt t="26173" x="4298950" y="5759450"/>
          <p14:tracePt t="26190" x="4324350" y="5778500"/>
          <p14:tracePt t="26193" x="4337050" y="5784850"/>
          <p14:tracePt t="26206" x="4356100" y="5791200"/>
          <p14:tracePt t="26223" x="4362450" y="5797550"/>
          <p14:tracePt t="26239" x="4368800" y="5797550"/>
          <p14:tracePt t="26256" x="4375150" y="5797550"/>
          <p14:tracePt t="26272" x="4387850" y="5803900"/>
          <p14:tracePt t="26289" x="4406900" y="5810250"/>
          <p14:tracePt t="26306" x="4438650" y="5822950"/>
          <p14:tracePt t="26310" x="4457700" y="5829300"/>
          <p14:tracePt t="26323" x="4476750" y="5842000"/>
          <p14:tracePt t="26339" x="4495800" y="5848350"/>
          <p14:tracePt t="26342" x="4495800" y="5854700"/>
          <p14:tracePt t="26356" x="4502150" y="5854700"/>
          <p14:tracePt t="26432" x="4508500" y="5861050"/>
          <p14:tracePt t="26439" x="4521200" y="5867400"/>
          <p14:tracePt t="26447" x="4540250" y="5880100"/>
          <p14:tracePt t="26456" x="4559300" y="5886450"/>
          <p14:tracePt t="26473" x="4616450" y="5899150"/>
          <p14:tracePt t="26490" x="4679950" y="5911850"/>
          <p14:tracePt t="26508" x="4737100" y="5930900"/>
          <p14:tracePt t="26523" x="4775200" y="5930900"/>
          <p14:tracePt t="26539" x="4800600" y="5930900"/>
          <p14:tracePt t="26556" x="4806950" y="5930900"/>
          <p14:tracePt t="26574" x="4813300" y="5930900"/>
          <p14:tracePt t="26680" x="4819650" y="5930900"/>
          <p14:tracePt t="26686" x="4826000" y="5930900"/>
          <p14:tracePt t="26695" x="4832350" y="5924550"/>
          <p14:tracePt t="26706" x="4845050" y="5924550"/>
          <p14:tracePt t="26722" x="4851400" y="5918200"/>
          <p14:tracePt t="26739" x="4857750" y="5918200"/>
          <p14:tracePt t="26756" x="4870450" y="5918200"/>
          <p14:tracePt t="26773" x="4883150" y="5911850"/>
          <p14:tracePt t="26791" x="4953000" y="5911850"/>
          <p14:tracePt t="26806" x="5016500" y="5911850"/>
          <p14:tracePt t="26823" x="5054600" y="5911850"/>
          <p14:tracePt t="26839" x="5073650" y="5911850"/>
          <p14:tracePt t="26857" x="5080000" y="5911850"/>
          <p14:tracePt t="26873" x="5086350" y="5911850"/>
          <p14:tracePt t="26889" x="5086350" y="5905500"/>
          <p14:tracePt t="26906" x="5092700" y="5899150"/>
          <p14:tracePt t="26923" x="5099050" y="5899150"/>
          <p14:tracePt t="26939" x="5105400" y="5899150"/>
          <p14:tracePt t="26998" x="5111750" y="5899150"/>
          <p14:tracePt t="27007" x="5124450" y="5899150"/>
          <p14:tracePt t="27015" x="5143500" y="5899150"/>
          <p14:tracePt t="27023" x="5156200" y="5899150"/>
          <p14:tracePt t="27039" x="5194300" y="5905500"/>
          <p14:tracePt t="27056" x="5232400" y="5911850"/>
          <p14:tracePt t="27073" x="5270500" y="5911850"/>
          <p14:tracePt t="27089" x="5302250" y="5911850"/>
          <p14:tracePt t="27106" x="5314950" y="5911850"/>
          <p14:tracePt t="27123" x="5327650" y="5905500"/>
          <p14:tracePt t="27139" x="5334000" y="5899150"/>
          <p14:tracePt t="27156" x="5340350" y="5886450"/>
          <p14:tracePt t="27173" x="5353050" y="5873750"/>
          <p14:tracePt t="27189" x="5365750" y="5861050"/>
          <p14:tracePt t="27191" x="5372100" y="5854700"/>
          <p14:tracePt t="27206" x="5391150" y="5835650"/>
          <p14:tracePt t="27223" x="5410200" y="5816600"/>
          <p14:tracePt t="27239" x="5429250" y="5803900"/>
          <p14:tracePt t="27256" x="5448300" y="5784850"/>
          <p14:tracePt t="27273" x="5467350" y="5765800"/>
          <p14:tracePt t="27289" x="5480050" y="5753100"/>
          <p14:tracePt t="27306" x="5492750" y="5740400"/>
          <p14:tracePt t="27310" x="5492750" y="5734050"/>
          <p14:tracePt t="27323" x="5499100" y="5727700"/>
          <p14:tracePt t="27339" x="5499100" y="5708650"/>
          <p14:tracePt t="27356" x="5499100" y="5702300"/>
          <p14:tracePt t="27373" x="5499100" y="5670550"/>
          <p14:tracePt t="27390" x="5499100" y="5651500"/>
          <p14:tracePt t="27406" x="5499100" y="5632450"/>
          <p14:tracePt t="27422" x="5499100" y="5607050"/>
          <p14:tracePt t="27439" x="5492750" y="5588000"/>
          <p14:tracePt t="27456" x="5480050" y="5562600"/>
          <p14:tracePt t="27472" x="5473700" y="5549900"/>
          <p14:tracePt t="27489" x="5461000" y="5537200"/>
          <p14:tracePt t="27506" x="5448300" y="5524500"/>
          <p14:tracePt t="27522" x="5429250" y="5511800"/>
          <p14:tracePt t="27539" x="5416550" y="5505450"/>
          <p14:tracePt t="27556" x="5410200" y="5505450"/>
          <p14:tracePt t="27573" x="5384800" y="5499100"/>
          <p14:tracePt t="27589" x="5378450" y="5499100"/>
          <p14:tracePt t="27606" x="5353050" y="5499100"/>
          <p14:tracePt t="27624" x="5321300" y="5499100"/>
          <p14:tracePt t="27640" x="5302250" y="5505450"/>
          <p14:tracePt t="27657" x="5270500" y="5511800"/>
          <p14:tracePt t="27673" x="5232400" y="5511800"/>
          <p14:tracePt t="27691" x="5200650" y="5518150"/>
          <p14:tracePt t="27706" x="5168900" y="5524500"/>
          <p14:tracePt t="27723" x="5137150" y="5530850"/>
          <p14:tracePt t="27739" x="5111750" y="5530850"/>
          <p14:tracePt t="27756" x="5099050" y="5543550"/>
          <p14:tracePt t="27773" x="5086350" y="5543550"/>
          <p14:tracePt t="27789" x="5080000" y="5549900"/>
          <p14:tracePt t="27806" x="5073650" y="5562600"/>
          <p14:tracePt t="27823" x="5060950" y="5581650"/>
          <p14:tracePt t="27839" x="5054600" y="5607050"/>
          <p14:tracePt t="27857" x="5041900" y="5626100"/>
          <p14:tracePt t="27874" x="5035550" y="5645150"/>
          <p14:tracePt t="27890" x="5022850" y="5670550"/>
          <p14:tracePt t="27906" x="5016500" y="5676900"/>
          <p14:tracePt t="27923" x="5010150" y="5689600"/>
          <p14:tracePt t="27940" x="5010150" y="5702300"/>
          <p14:tracePt t="27957" x="5010150" y="5708650"/>
          <p14:tracePt t="27973" x="5010150" y="5715000"/>
          <p14:tracePt t="27989" x="5010150" y="5727700"/>
          <p14:tracePt t="27991" x="5010150" y="5734050"/>
          <p14:tracePt t="28007" x="5010150" y="5746750"/>
          <p14:tracePt t="28023" x="5022850" y="5753100"/>
          <p14:tracePt t="28039" x="5022850" y="5765800"/>
          <p14:tracePt t="28056" x="5029200" y="5778500"/>
          <p14:tracePt t="28073" x="5041900" y="5784850"/>
          <p14:tracePt t="28159" x="5041900" y="5791200"/>
          <p14:tracePt t="28167" x="5048250" y="5791200"/>
          <p14:tracePt t="28175" x="5060950" y="5797550"/>
          <p14:tracePt t="28189" x="5073650" y="5810250"/>
          <p14:tracePt t="28207" x="5124450" y="5829300"/>
          <p14:tracePt t="28223" x="5149850" y="5842000"/>
          <p14:tracePt t="28239" x="5162550" y="5848350"/>
          <p14:tracePt t="28257" x="5168900" y="5854700"/>
          <p14:tracePt t="28312" x="5175250" y="5854700"/>
          <p14:tracePt t="28327" x="5187950" y="5848350"/>
          <p14:tracePt t="28343" x="5194300" y="5848350"/>
          <p14:tracePt t="28351" x="5200650" y="5842000"/>
          <p14:tracePt t="28359" x="5207000" y="5842000"/>
          <p14:tracePt t="28374" x="5226050" y="5829300"/>
          <p14:tracePt t="28390" x="5238750" y="5829300"/>
          <p14:tracePt t="28407" x="5245100" y="5829300"/>
          <p14:tracePt t="28424" x="5257800" y="5829300"/>
          <p14:tracePt t="28440" x="5264150" y="5829300"/>
          <p14:tracePt t="28456" x="5270500" y="5829300"/>
          <p14:tracePt t="28519" x="5276850" y="5822950"/>
          <p14:tracePt t="28527" x="5283200" y="5822950"/>
          <p14:tracePt t="28539" x="5289550" y="5816600"/>
          <p14:tracePt t="28556" x="5314950" y="5797550"/>
          <p14:tracePt t="28573" x="5340350" y="5784850"/>
          <p14:tracePt t="28589" x="5365750" y="5759450"/>
          <p14:tracePt t="28607" x="5372100" y="5753100"/>
          <p14:tracePt t="28631" x="5372100" y="5746750"/>
          <p14:tracePt t="28647" x="5372100" y="5740400"/>
          <p14:tracePt t="28671" x="5372100" y="5734050"/>
          <p14:tracePt t="28688" x="5372100" y="5727700"/>
          <p14:tracePt t="28704" x="5372100" y="5721350"/>
          <p14:tracePt t="28710" x="5372100" y="5715000"/>
          <p14:tracePt t="28727" x="5372100" y="5708650"/>
          <p14:tracePt t="28743" x="5372100" y="5702300"/>
          <p14:tracePt t="28759" x="5372100" y="5695950"/>
          <p14:tracePt t="28773" x="5372100" y="5689600"/>
          <p14:tracePt t="28791" x="5372100" y="5683250"/>
          <p14:tracePt t="28808" x="5372100" y="5676900"/>
          <p14:tracePt t="28823" x="5372100" y="5670550"/>
          <p14:tracePt t="28839" x="5372100" y="5664200"/>
          <p14:tracePt t="28857" x="5372100" y="5657850"/>
          <p14:tracePt t="28874" x="5372100" y="5651500"/>
          <p14:tracePt t="28890" x="5372100" y="5638800"/>
          <p14:tracePt t="28906" x="5372100" y="5632450"/>
          <p14:tracePt t="28927" x="5372100" y="5626100"/>
          <p14:tracePt t="28975" x="5372100" y="5619750"/>
          <p14:tracePt t="32111" x="5372100" y="5607050"/>
          <p14:tracePt t="32119" x="5372100" y="5594350"/>
          <p14:tracePt t="32127" x="5372100" y="5581650"/>
          <p14:tracePt t="32139" x="5384800" y="5562600"/>
          <p14:tracePt t="32156" x="5397500" y="5524500"/>
          <p14:tracePt t="32173" x="5410200" y="5492750"/>
          <p14:tracePt t="32174" x="5410200" y="5473700"/>
          <p14:tracePt t="32189" x="5410200" y="5448300"/>
          <p14:tracePt t="32206" x="5410200" y="5422900"/>
          <p14:tracePt t="32223" x="5410200" y="5403850"/>
          <p14:tracePt t="32239" x="5410200" y="5378450"/>
          <p14:tracePt t="32256" x="5410200" y="5353050"/>
          <p14:tracePt t="32273" x="5403850" y="5327650"/>
          <p14:tracePt t="32289" x="5397500" y="5295900"/>
          <p14:tracePt t="32306" x="5397500" y="5276850"/>
          <p14:tracePt t="32323" x="5397500" y="5264150"/>
          <p14:tracePt t="32340" x="5397500" y="5257800"/>
          <p14:tracePt t="32357" x="5397500" y="5251450"/>
          <p14:tracePt t="32373" x="5397500" y="5245100"/>
          <p14:tracePt t="32375" x="5397500" y="5238750"/>
          <p14:tracePt t="32389" x="5397500" y="5226050"/>
          <p14:tracePt t="32406" x="5397500" y="5213350"/>
          <p14:tracePt t="32422" x="5397500" y="5194300"/>
          <p14:tracePt t="32439" x="5397500" y="5168900"/>
          <p14:tracePt t="32456" x="5397500" y="5143500"/>
          <p14:tracePt t="32473" x="5391150" y="5118100"/>
          <p14:tracePt t="32489" x="5391150" y="5105400"/>
          <p14:tracePt t="32599" x="5391150" y="5099050"/>
          <p14:tracePt t="32607" x="5397500" y="5086350"/>
          <p14:tracePt t="32615" x="5403850" y="5067300"/>
          <p14:tracePt t="32625" x="5410200" y="5048250"/>
          <p14:tracePt t="32639" x="5429250" y="4997450"/>
          <p14:tracePt t="32656" x="5441950" y="4953000"/>
          <p14:tracePt t="32673" x="5454650" y="4895850"/>
          <p14:tracePt t="32689" x="5467350" y="4864100"/>
          <p14:tracePt t="32706" x="5467350" y="4851400"/>
          <p14:tracePt t="32951" x="5467350" y="4845050"/>
          <p14:tracePt t="32959" x="5467350" y="4832350"/>
          <p14:tracePt t="32967" x="5473700" y="4819650"/>
          <p14:tracePt t="32975" x="5473700" y="4806950"/>
          <p14:tracePt t="32990" x="5480050" y="4787900"/>
          <p14:tracePt t="33006" x="5480050" y="4762500"/>
          <p14:tracePt t="33023" x="5480050" y="4749800"/>
          <p14:tracePt t="33255" x="5480050" y="4756150"/>
          <p14:tracePt t="33263" x="5480050" y="4762500"/>
          <p14:tracePt t="33273" x="5480050" y="4775200"/>
          <p14:tracePt t="33289" x="5480050" y="4787900"/>
          <p14:tracePt t="33306" x="5480050" y="4806950"/>
          <p14:tracePt t="33323" x="5480050" y="4813300"/>
          <p14:tracePt t="33339" x="5480050" y="4826000"/>
          <p14:tracePt t="33357" x="5480050" y="4838700"/>
          <p14:tracePt t="33374" x="5480050" y="4870450"/>
          <p14:tracePt t="33390" x="5480050" y="4895850"/>
          <p14:tracePt t="33406" x="5473700" y="4927600"/>
          <p14:tracePt t="33423" x="5467350" y="4953000"/>
          <p14:tracePt t="33440" x="5467350" y="4978400"/>
          <p14:tracePt t="33457" x="5461000" y="4991100"/>
          <p14:tracePt t="33473" x="5461000" y="5003800"/>
          <p14:tracePt t="33759" x="5461000" y="4997450"/>
          <p14:tracePt t="33767" x="5461000" y="4984750"/>
          <p14:tracePt t="33775" x="5467350" y="4972050"/>
          <p14:tracePt t="33789" x="5473700" y="4953000"/>
          <p14:tracePt t="33791" x="5480050" y="4940300"/>
          <p14:tracePt t="33806" x="5486400" y="4889500"/>
          <p14:tracePt t="33823" x="5492750" y="4851400"/>
          <p14:tracePt t="33839" x="5499100" y="4813300"/>
          <p14:tracePt t="33857" x="5499100" y="4787900"/>
          <p14:tracePt t="33874" x="5499100" y="4743450"/>
          <p14:tracePt t="33889" x="5499100" y="4686300"/>
          <p14:tracePt t="33907" x="5505450" y="4622800"/>
          <p14:tracePt t="33923" x="5505450" y="4578350"/>
          <p14:tracePt t="33940" x="5511800" y="4527550"/>
          <p14:tracePt t="33943" x="5511800" y="4502150"/>
          <p14:tracePt t="33956" x="5511800" y="4470400"/>
          <p14:tracePt t="33973" x="5518150" y="4432300"/>
          <p14:tracePt t="33975" x="5518150" y="4413250"/>
          <p14:tracePt t="33989" x="5524500" y="4394200"/>
          <p14:tracePt t="34007" x="5530850" y="4343400"/>
          <p14:tracePt t="34023" x="5530850" y="4305300"/>
          <p14:tracePt t="34039" x="5543550" y="4273550"/>
          <p14:tracePt t="34056" x="5543550" y="4235450"/>
          <p14:tracePt t="34073" x="5549900" y="4210050"/>
          <p14:tracePt t="34089" x="5556250" y="4191000"/>
          <p14:tracePt t="34106" x="5556250" y="4184650"/>
          <p14:tracePt t="34440" x="5556250" y="4178300"/>
          <p14:tracePt t="34686" x="5556250" y="4171950"/>
          <p14:tracePt t="34695" x="5556250" y="4165600"/>
          <p14:tracePt t="34706" x="5556250" y="4152900"/>
          <p14:tracePt t="34723" x="5556250" y="4133850"/>
          <p14:tracePt t="34740" x="5556250" y="4102100"/>
          <p14:tracePt t="34757" x="5556250" y="4064000"/>
          <p14:tracePt t="34759" x="5556250" y="4038600"/>
          <p14:tracePt t="34772" x="5556250" y="4025900"/>
          <p14:tracePt t="34790" x="5549900" y="3962400"/>
          <p14:tracePt t="34806" x="5537200" y="3930650"/>
          <p14:tracePt t="34823" x="5530850" y="3905250"/>
          <p14:tracePt t="34839" x="5524500" y="3886200"/>
          <p14:tracePt t="34856" x="5518150" y="3873500"/>
          <p14:tracePt t="34873" x="5518150" y="3860800"/>
          <p14:tracePt t="34889" x="5511800" y="3835400"/>
          <p14:tracePt t="34906" x="5511800" y="3822700"/>
          <p14:tracePt t="34923" x="5505450" y="3810000"/>
          <p14:tracePt t="34939" x="5492750" y="3790950"/>
          <p14:tracePt t="34942" x="5492750" y="3784600"/>
          <p14:tracePt t="34956" x="5492750" y="3771900"/>
          <p14:tracePt t="34958" x="5486400" y="3759200"/>
          <p14:tracePt t="34973" x="5480050" y="3752850"/>
          <p14:tracePt t="34989" x="5473700" y="3721100"/>
          <p14:tracePt t="35006" x="5467350" y="3702050"/>
          <p14:tracePt t="35023" x="5461000" y="3689350"/>
          <p14:tracePt t="35039" x="5448300" y="3663950"/>
          <p14:tracePt t="35056" x="5441950" y="3644900"/>
          <p14:tracePt t="35073" x="5435600" y="3625850"/>
          <p14:tracePt t="35089" x="5422900" y="3613150"/>
          <p14:tracePt t="35106" x="5416550" y="3606800"/>
          <p14:tracePt t="35123" x="5397500" y="3594100"/>
          <p14:tracePt t="35139" x="5378450" y="3587750"/>
          <p14:tracePt t="35156" x="5365750" y="3581400"/>
          <p14:tracePt t="35173" x="5346700" y="3581400"/>
          <p14:tracePt t="35174" x="5340350" y="3581400"/>
          <p14:tracePt t="35189" x="5314950" y="3581400"/>
          <p14:tracePt t="35206" x="5295900" y="3581400"/>
          <p14:tracePt t="35223" x="5270500" y="3581400"/>
          <p14:tracePt t="35239" x="5238750" y="3587750"/>
          <p14:tracePt t="35256" x="5207000" y="3613150"/>
          <p14:tracePt t="35273" x="5162550" y="3657600"/>
          <p14:tracePt t="35289" x="5105400" y="3708400"/>
          <p14:tracePt t="35306" x="5054600" y="3778250"/>
          <p14:tracePt t="35323" x="5016500" y="3835400"/>
          <p14:tracePt t="35339" x="4978400" y="3892550"/>
          <p14:tracePt t="35356" x="4965700" y="3924300"/>
          <p14:tracePt t="35358" x="4953000" y="3943350"/>
          <p14:tracePt t="35373" x="4946650" y="3956050"/>
          <p14:tracePt t="35374" x="4946650" y="3981450"/>
          <p14:tracePt t="35389" x="4940300" y="4000500"/>
          <p14:tracePt t="35406" x="4927600" y="4057650"/>
          <p14:tracePt t="35423" x="4914900" y="4114800"/>
          <p14:tracePt t="35439" x="4908550" y="4171950"/>
          <p14:tracePt t="35456" x="4895850" y="4254500"/>
          <p14:tracePt t="35473" x="4883150" y="4330700"/>
          <p14:tracePt t="35489" x="4870450" y="4438650"/>
          <p14:tracePt t="35506" x="4857750" y="4521200"/>
          <p14:tracePt t="35522" x="4851400" y="4610100"/>
          <p14:tracePt t="35539" x="4851400" y="4686300"/>
          <p14:tracePt t="35556" x="4851400" y="4768850"/>
          <p14:tracePt t="35560" x="4857750" y="4806950"/>
          <p14:tracePt t="35573" x="4864100" y="4845050"/>
          <p14:tracePt t="35590" x="4876800" y="4921250"/>
          <p14:tracePt t="35607" x="4889500" y="4959350"/>
          <p14:tracePt t="35624" x="4895850" y="4984750"/>
          <p14:tracePt t="35640" x="4914900" y="5022850"/>
          <p14:tracePt t="35656" x="4927600" y="5054600"/>
          <p14:tracePt t="35673" x="4940300" y="5080000"/>
          <p14:tracePt t="35689" x="4959350" y="5124450"/>
          <p14:tracePt t="35706" x="4978400" y="5156200"/>
          <p14:tracePt t="35723" x="4991100" y="5187950"/>
          <p14:tracePt t="35739" x="5010150" y="5226050"/>
          <p14:tracePt t="35742" x="5016500" y="5232400"/>
          <p14:tracePt t="35756" x="5022850" y="5245100"/>
          <p14:tracePt t="35772" x="5035550" y="5257800"/>
          <p14:tracePt t="35774" x="5041900" y="5257800"/>
          <p14:tracePt t="35791" x="5041900" y="5264150"/>
          <p14:tracePt t="35806" x="5048250" y="5264150"/>
          <p14:tracePt t="35823" x="5054600" y="5264150"/>
          <p14:tracePt t="35839" x="5067300" y="5264150"/>
          <p14:tracePt t="35856" x="5099050" y="5264150"/>
          <p14:tracePt t="35875" x="5149850" y="5264150"/>
          <p14:tracePt t="35889" x="5200650" y="5257800"/>
          <p14:tracePt t="35906" x="5264150" y="5257800"/>
          <p14:tracePt t="35923" x="5321300" y="5257800"/>
          <p14:tracePt t="35939" x="5365750" y="5251450"/>
          <p14:tracePt t="35956" x="5391150" y="5245100"/>
          <p14:tracePt t="35973" x="5410200" y="5232400"/>
          <p14:tracePt t="35974" x="5422900" y="5219700"/>
          <p14:tracePt t="35989" x="5429250" y="5207000"/>
          <p14:tracePt t="35991" x="5448300" y="5187950"/>
          <p14:tracePt t="36006" x="5486400" y="5124450"/>
          <p14:tracePt t="36023" x="5511800" y="5067300"/>
          <p14:tracePt t="36039" x="5530850" y="5010150"/>
          <p14:tracePt t="36056" x="5543550" y="4972050"/>
          <p14:tracePt t="36073" x="5556250" y="4940300"/>
          <p14:tracePt t="36089" x="5562600" y="4921250"/>
          <p14:tracePt t="36107" x="5568950" y="4902200"/>
          <p14:tracePt t="36124" x="5575300" y="4870450"/>
          <p14:tracePt t="36126" x="5581650" y="4851400"/>
          <p14:tracePt t="36139" x="5594350" y="4826000"/>
          <p14:tracePt t="36156" x="5613400" y="4762500"/>
          <p14:tracePt t="36172" x="5619750" y="4699000"/>
          <p14:tracePt t="36174" x="5632450" y="4667250"/>
          <p14:tracePt t="36189" x="5632450" y="4641850"/>
          <p14:tracePt t="36206" x="5645150" y="4540250"/>
          <p14:tracePt t="36222" x="5645150" y="4483100"/>
          <p14:tracePt t="36239" x="5645150" y="4438650"/>
          <p14:tracePt t="36256" x="5645150" y="4375150"/>
          <p14:tracePt t="36273" x="5638800" y="4305300"/>
          <p14:tracePt t="36289" x="5638800" y="4235450"/>
          <p14:tracePt t="36306" x="5632450" y="4184650"/>
          <p14:tracePt t="36323" x="5632450" y="4121150"/>
          <p14:tracePt t="36339" x="5632450" y="4051300"/>
          <p14:tracePt t="36342" x="5632450" y="4019550"/>
          <p14:tracePt t="36357" x="5632450" y="3975100"/>
          <p14:tracePt t="36374" x="5632450" y="3886200"/>
          <p14:tracePt t="36390" x="5632450" y="3829050"/>
          <p14:tracePt t="36407" x="5632450" y="3771900"/>
          <p14:tracePt t="36423" x="5613400" y="3708400"/>
          <p14:tracePt t="36439" x="5600700" y="3657600"/>
          <p14:tracePt t="36456" x="5588000" y="3613150"/>
          <p14:tracePt t="36472" x="5568950" y="3581400"/>
          <p14:tracePt t="36489" x="5562600" y="3556000"/>
          <p14:tracePt t="36506" x="5556250" y="3536950"/>
          <p14:tracePt t="36583" x="5549900" y="3536950"/>
          <p14:tracePt t="36591" x="5543550" y="3543300"/>
          <p14:tracePt t="36599" x="5543550" y="3556000"/>
          <p14:tracePt t="36607" x="5537200" y="3562350"/>
          <p14:tracePt t="36624" x="5530850" y="3575050"/>
          <p14:tracePt t="36639" x="5524500" y="3587750"/>
          <p14:tracePt t="36656" x="5524500" y="3594100"/>
          <p14:tracePt t="36673" x="5518150" y="3606800"/>
          <p14:tracePt t="36691" x="5518150" y="3625850"/>
          <p14:tracePt t="36706" x="5518150" y="3638550"/>
          <p14:tracePt t="36723" x="5518150" y="3644900"/>
          <p14:tracePt t="36739" x="5518150" y="3657600"/>
          <p14:tracePt t="36773" x="5518150" y="3663950"/>
          <p14:tracePt t="36790" x="5518150" y="3683000"/>
          <p14:tracePt t="36806" x="5518150" y="3695700"/>
          <p14:tracePt t="36824" x="5518150" y="3721100"/>
          <p14:tracePt t="36839" x="5518150" y="3740150"/>
          <p14:tracePt t="36856" x="5524500" y="3759200"/>
          <p14:tracePt t="36874" x="5530850" y="3778250"/>
          <p14:tracePt t="36889" x="5537200" y="3816350"/>
          <p14:tracePt t="36907" x="5549900" y="3860800"/>
          <p14:tracePt t="36923" x="5556250" y="3905250"/>
          <p14:tracePt t="36941" x="5562600" y="3968750"/>
          <p14:tracePt t="36943" x="5568950" y="4006850"/>
          <p14:tracePt t="36956" x="5568950" y="4032250"/>
          <p14:tracePt t="36973" x="5581650" y="4121150"/>
          <p14:tracePt t="36990" x="5613400" y="4267200"/>
          <p14:tracePt t="37006" x="5632450" y="4375150"/>
          <p14:tracePt t="37022" x="5657850" y="4483100"/>
          <p14:tracePt t="37039" x="5689600" y="4610100"/>
          <p14:tracePt t="37056" x="5721350" y="4730750"/>
          <p14:tracePt t="37073" x="5759450" y="4851400"/>
          <p14:tracePt t="37089" x="5803900" y="4959350"/>
          <p14:tracePt t="37107" x="5822950" y="5016500"/>
          <p14:tracePt t="37124" x="5835650" y="5048250"/>
          <p14:tracePt t="37139" x="5835650" y="5054600"/>
          <p14:tracePt t="37156" x="5842000" y="5067300"/>
          <p14:tracePt t="37174" x="5861050" y="5092700"/>
          <p14:tracePt t="37190" x="5873750" y="5137150"/>
          <p14:tracePt t="37207" x="5886450" y="5181600"/>
          <p14:tracePt t="37223" x="5905500" y="5245100"/>
          <p14:tracePt t="37239" x="5930900" y="5314950"/>
          <p14:tracePt t="37257" x="5962650" y="5384800"/>
          <p14:tracePt t="37272" x="5988050" y="5441950"/>
          <p14:tracePt t="37289" x="6019800" y="5486400"/>
          <p14:tracePt t="37306" x="6045200" y="5530850"/>
          <p14:tracePt t="37323" x="6083300" y="5575300"/>
          <p14:tracePt t="37339" x="6115050" y="5600700"/>
          <p14:tracePt t="37357" x="6134100" y="5607050"/>
          <p14:tracePt t="37359" x="6140450" y="5613400"/>
          <p14:tracePt t="37431" x="6146800" y="5619750"/>
          <p14:tracePt t="37438" x="6153150" y="5626100"/>
          <p14:tracePt t="37447" x="6159500" y="5632450"/>
          <p14:tracePt t="37463" x="6159500" y="5638800"/>
          <p14:tracePt t="37472" x="6165850" y="5638800"/>
          <p14:tracePt t="38607" x="6165850" y="5619750"/>
          <p14:tracePt t="38614" x="6159500" y="5600700"/>
          <p14:tracePt t="38624" x="6159500" y="5581650"/>
          <p14:tracePt t="38639" x="6159500" y="5543550"/>
          <p14:tracePt t="38657" x="6159500" y="5486400"/>
          <p14:tracePt t="38674" x="6159500" y="5416550"/>
          <p14:tracePt t="38689" x="6178550" y="5327650"/>
          <p14:tracePt t="38706" x="6223000" y="5226050"/>
          <p14:tracePt t="38723" x="6254750" y="5111750"/>
          <p14:tracePt t="38739" x="6292850" y="4972050"/>
          <p14:tracePt t="38756" x="6324600" y="4813300"/>
          <p14:tracePt t="38772" x="6350000" y="4641850"/>
          <p14:tracePt t="38774" x="6362700" y="4591050"/>
          <p14:tracePt t="38789" x="6375400" y="4533900"/>
          <p14:tracePt t="38806" x="6438900" y="4248150"/>
          <p14:tracePt t="38823" x="6489700" y="4083050"/>
          <p14:tracePt t="38839" x="6546850" y="3917950"/>
          <p14:tracePt t="38857" x="6610350" y="3765550"/>
          <p14:tracePt t="38874" x="6673850" y="3613150"/>
          <p14:tracePt t="38890" x="6750050" y="3441700"/>
          <p14:tracePt t="38907" x="6813550" y="3302000"/>
          <p14:tracePt t="38923" x="6858000" y="3168650"/>
          <p14:tracePt t="38926" x="6883400" y="3111500"/>
          <p14:tracePt t="38940" x="6902450" y="3067050"/>
          <p14:tracePt t="38944" x="6915150" y="3003550"/>
          <p14:tracePt t="38956" x="6927850" y="2959100"/>
          <p14:tracePt t="38972" x="6946900" y="2876550"/>
          <p14:tracePt t="38989" x="6953250" y="2819400"/>
          <p14:tracePt t="38991" x="6953250" y="2800350"/>
          <p14:tracePt t="39006" x="6953250" y="2762250"/>
          <p14:tracePt t="39022" x="6953250" y="2743200"/>
          <p14:tracePt t="39039" x="6959600" y="2724150"/>
          <p14:tracePt t="39056" x="6959600" y="2698750"/>
          <p14:tracePt t="39073" x="6965950" y="2679700"/>
          <p14:tracePt t="39089" x="6965950" y="2667000"/>
          <p14:tracePt t="39107" x="6965950" y="2654300"/>
          <p14:tracePt t="39124" x="6965950" y="2635250"/>
          <p14:tracePt t="39139" x="6972300" y="2609850"/>
          <p14:tracePt t="39142" x="6978650" y="2597150"/>
          <p14:tracePt t="39156" x="6985000" y="2578100"/>
          <p14:tracePt t="39158" x="6985000" y="2559050"/>
          <p14:tracePt t="39172" x="6985000" y="2546350"/>
          <p14:tracePt t="39191" x="6991350" y="2495550"/>
          <p14:tracePt t="39206" x="6991350" y="2476500"/>
          <p14:tracePt t="39223" x="6997700" y="2457450"/>
          <p14:tracePt t="39240" x="6997700" y="2444750"/>
          <p14:tracePt t="39256" x="6997700" y="2432050"/>
          <p14:tracePt t="39273" x="6997700" y="2419350"/>
          <p14:tracePt t="39289" x="6997700" y="2413000"/>
          <p14:tracePt t="39306" x="6997700" y="2400300"/>
          <p14:tracePt t="39323" x="6997700" y="2393950"/>
          <p14:tracePt t="39359" x="6997700" y="2387600"/>
          <p14:tracePt t="39367" x="6997700" y="2381250"/>
          <p14:tracePt t="39375" x="6997700" y="2374900"/>
          <p14:tracePt t="39391" x="6997700" y="2362200"/>
          <p14:tracePt t="39407" x="6997700" y="2355850"/>
          <p14:tracePt t="39423" x="6997700" y="2349500"/>
          <p14:tracePt t="39568" x="6991350" y="2336800"/>
          <p14:tracePt t="39574" x="6985000" y="2330450"/>
          <p14:tracePt t="39589" x="6985000" y="2324100"/>
          <p14:tracePt t="39606" x="6965950" y="2286000"/>
          <p14:tracePt t="39624" x="6953250" y="2266950"/>
          <p14:tracePt t="39639" x="6946900" y="2241550"/>
          <p14:tracePt t="39656" x="6940550" y="2235200"/>
          <p14:tracePt t="39673" x="6927850" y="2216150"/>
          <p14:tracePt t="39689" x="6921500" y="2209800"/>
          <p14:tracePt t="39706" x="6915150" y="2197100"/>
          <p14:tracePt t="39723" x="6908800" y="2184400"/>
          <p14:tracePt t="39739" x="6902450" y="2178050"/>
          <p14:tracePt t="39742" x="6896100" y="2171700"/>
          <p14:tracePt t="39773" x="6883400" y="2165350"/>
          <p14:tracePt t="39775" x="6877050" y="2165350"/>
          <p14:tracePt t="39789" x="6877050" y="2159000"/>
          <p14:tracePt t="39806" x="6858000" y="2146300"/>
          <p14:tracePt t="39823" x="6851650" y="2146300"/>
          <p14:tracePt t="39839" x="6851650" y="2139950"/>
          <p14:tracePt t="39873" x="6845300" y="2139950"/>
          <p14:tracePt t="39878" x="6838950" y="2133600"/>
          <p14:tracePt t="39889" x="6838950" y="2127250"/>
          <p14:tracePt t="39906" x="6826250" y="2120900"/>
          <p14:tracePt t="39923" x="6813550" y="2114550"/>
          <p14:tracePt t="39939" x="6800850" y="2108200"/>
          <p14:tracePt t="39956" x="6788150" y="2101850"/>
          <p14:tracePt t="39972" x="6775450" y="2101850"/>
          <p14:tracePt t="39974" x="6769100" y="2101850"/>
          <p14:tracePt t="39989" x="6756400" y="2101850"/>
          <p14:tracePt t="40006" x="6724650" y="2101850"/>
          <p14:tracePt t="40023" x="6692900" y="2101850"/>
          <p14:tracePt t="40039" x="6661150" y="2101850"/>
          <p14:tracePt t="40056" x="6642100" y="2095500"/>
          <p14:tracePt t="40074" x="6623050" y="2095500"/>
          <p14:tracePt t="40090" x="6610350" y="2089150"/>
          <p14:tracePt t="40106" x="6597650" y="2089150"/>
          <p14:tracePt t="40123" x="6578600" y="2089150"/>
          <p14:tracePt t="40139" x="6553200" y="2089150"/>
          <p14:tracePt t="40156" x="6527800" y="2089150"/>
          <p14:tracePt t="40173" x="6502400" y="2089150"/>
          <p14:tracePt t="40189" x="6477000" y="2089150"/>
          <p14:tracePt t="40191" x="6464300" y="2089150"/>
          <p14:tracePt t="40206" x="6445250" y="2089150"/>
          <p14:tracePt t="40222" x="6432550" y="2095500"/>
          <p14:tracePt t="40239" x="6419850" y="2101850"/>
          <p14:tracePt t="40256" x="6400800" y="2108200"/>
          <p14:tracePt t="40272" x="6388100" y="2120900"/>
          <p14:tracePt t="40289" x="6375400" y="2120900"/>
          <p14:tracePt t="40306" x="6362700" y="2133600"/>
          <p14:tracePt t="40323" x="6343650" y="2139950"/>
          <p14:tracePt t="40339" x="6324600" y="2159000"/>
          <p14:tracePt t="40342" x="6318250" y="2171700"/>
          <p14:tracePt t="40356" x="6311900" y="2171700"/>
          <p14:tracePt t="40374" x="6292850" y="2203450"/>
          <p14:tracePt t="40391" x="6286500" y="2222500"/>
          <p14:tracePt t="40406" x="6280150" y="2241550"/>
          <p14:tracePt t="40422" x="6280150" y="2254250"/>
          <p14:tracePt t="40439" x="6280150" y="2266950"/>
          <p14:tracePt t="40456" x="6280150" y="2286000"/>
          <p14:tracePt t="40472" x="6280150" y="2292350"/>
          <p14:tracePt t="40489" x="6280150" y="2305050"/>
          <p14:tracePt t="40506" x="6280150" y="2317750"/>
          <p14:tracePt t="40522" x="6280150" y="2330450"/>
          <p14:tracePt t="40539" x="6299200" y="2349500"/>
          <p14:tracePt t="40542" x="6305550" y="2368550"/>
          <p14:tracePt t="40556" x="6311900" y="2374900"/>
          <p14:tracePt t="40574" x="6343650" y="2400300"/>
          <p14:tracePt t="40590" x="6362700" y="2413000"/>
          <p14:tracePt t="40607" x="6381750" y="2425700"/>
          <p14:tracePt t="40624" x="6400800" y="2432050"/>
          <p14:tracePt t="40639" x="6419850" y="2444750"/>
          <p14:tracePt t="40656" x="6451600" y="2451100"/>
          <p14:tracePt t="40672" x="6483350" y="2463800"/>
          <p14:tracePt t="40689" x="6527800" y="2470150"/>
          <p14:tracePt t="40706" x="6572250" y="2476500"/>
          <p14:tracePt t="40722" x="6610350" y="2482850"/>
          <p14:tracePt t="40739" x="6642100" y="2489200"/>
          <p14:tracePt t="40756" x="6673850" y="2495550"/>
          <p14:tracePt t="40773" x="6692900" y="2501900"/>
          <p14:tracePt t="40789" x="6718300" y="2501900"/>
          <p14:tracePt t="40791" x="6731000" y="2501900"/>
          <p14:tracePt t="40806" x="6756400" y="2495550"/>
          <p14:tracePt t="40823" x="6775450" y="2489200"/>
          <p14:tracePt t="40839" x="6807200" y="2476500"/>
          <p14:tracePt t="40856" x="6826250" y="2457450"/>
          <p14:tracePt t="40874" x="6845300" y="2444750"/>
          <p14:tracePt t="40891" x="6864350" y="2432050"/>
          <p14:tracePt t="40906" x="6870700" y="2432050"/>
          <p14:tracePt t="40922" x="6870700" y="2425700"/>
          <p14:tracePt t="40939" x="6883400" y="2425700"/>
          <p14:tracePt t="40956" x="6889750" y="2425700"/>
          <p14:tracePt t="40972" x="6896100" y="2419350"/>
          <p14:tracePt t="40989" x="6908800" y="2413000"/>
          <p14:tracePt t="41006" x="6915150" y="2406650"/>
          <p14:tracePt t="41022" x="6927850" y="2400300"/>
          <p14:tracePt t="41416" x="6927850" y="2406650"/>
          <p14:tracePt t="41423" x="6934200" y="2406650"/>
          <p14:tracePt t="41431" x="6934200" y="2413000"/>
          <p14:tracePt t="41439" x="6934200" y="2419350"/>
          <p14:tracePt t="41456" x="6934200" y="2425700"/>
          <p14:tracePt t="41473" x="6934200" y="2432050"/>
          <p14:tracePt t="41489" x="6934200" y="2438400"/>
          <p14:tracePt t="41568" x="6934200" y="2444750"/>
          <p14:tracePt t="41583" x="6934200" y="2451100"/>
          <p14:tracePt t="41591" x="6940550" y="2470150"/>
          <p14:tracePt t="41599" x="6940550" y="2489200"/>
          <p14:tracePt t="41607" x="6946900" y="2508250"/>
          <p14:tracePt t="41624" x="6959600" y="2571750"/>
          <p14:tracePt t="41639" x="6965950" y="2647950"/>
          <p14:tracePt t="41657" x="6978650" y="2736850"/>
          <p14:tracePt t="41673" x="6991350" y="2838450"/>
          <p14:tracePt t="41689" x="6997700" y="2933700"/>
          <p14:tracePt t="41706" x="6997700" y="3054350"/>
          <p14:tracePt t="41722" x="7004050" y="3181350"/>
          <p14:tracePt t="41740" x="7016750" y="3308350"/>
          <p14:tracePt t="41757" x="7023100" y="3429000"/>
          <p14:tracePt t="41759" x="7029450" y="3486150"/>
          <p14:tracePt t="41772" x="7029450" y="3543300"/>
          <p14:tracePt t="41790" x="7029450" y="3708400"/>
          <p14:tracePt t="41808" x="7016750" y="3841750"/>
          <p14:tracePt t="41823" x="6991350" y="3981450"/>
          <p14:tracePt t="41839" x="6965950" y="4146550"/>
          <p14:tracePt t="41856" x="6927850" y="4324350"/>
          <p14:tracePt t="41874" x="6896100" y="4508500"/>
          <p14:tracePt t="41889" x="6864350" y="4743450"/>
          <p14:tracePt t="41907" x="6832600" y="4991100"/>
          <p14:tracePt t="41922" x="6800850" y="5219700"/>
          <p14:tracePt t="41940" x="6775450" y="5422900"/>
          <p14:tracePt t="41943" x="6769100" y="5518150"/>
          <p14:tracePt t="41956" x="6762750" y="5600700"/>
          <p14:tracePt t="41973" x="6750050" y="5746750"/>
          <p14:tracePt t="41989" x="6731000" y="5867400"/>
          <p14:tracePt t="41991" x="6724650" y="5911850"/>
          <p14:tracePt t="42006" x="6711950" y="5988050"/>
          <p14:tracePt t="42023" x="6705600" y="6026150"/>
          <p14:tracePt t="42039" x="6699250" y="6045200"/>
          <p14:tracePt t="42056" x="6699250" y="6051550"/>
          <p14:tracePt t="42127" x="6699250" y="6057900"/>
          <p14:tracePt t="42135" x="6699250" y="6070600"/>
          <p14:tracePt t="42143" x="6692900" y="6076950"/>
          <p14:tracePt t="42156" x="6686550" y="6089650"/>
          <p14:tracePt t="42172" x="6686550" y="6102350"/>
          <p14:tracePt t="42174" x="6686550" y="6108700"/>
          <p14:tracePt t="42206" x="6680200" y="6108700"/>
          <p14:tracePt t="42280" x="6686550" y="6108700"/>
          <p14:tracePt t="42287" x="6686550" y="6102350"/>
          <p14:tracePt t="42295" x="6686550" y="6096000"/>
          <p14:tracePt t="42306" x="6686550" y="6089650"/>
          <p14:tracePt t="42323" x="6692900" y="6064250"/>
          <p14:tracePt t="42340" x="6699250" y="6038850"/>
          <p14:tracePt t="42356" x="6699250" y="6007100"/>
          <p14:tracePt t="42372" x="6699250" y="5981700"/>
          <p14:tracePt t="42390" x="6699250" y="5943600"/>
          <p14:tracePt t="42406" x="6699250" y="5924550"/>
          <p14:tracePt t="42422" x="6699250" y="5905500"/>
          <p14:tracePt t="42439" x="6705600" y="5880100"/>
          <p14:tracePt t="42456" x="6705600" y="5867400"/>
          <p14:tracePt t="42472" x="6711950" y="5848350"/>
          <p14:tracePt t="42489" x="6711950" y="5829300"/>
          <p14:tracePt t="42506" x="6711950" y="5822950"/>
          <p14:tracePt t="43143" x="6718300" y="5816600"/>
          <p14:tracePt t="43151" x="6724650" y="5810250"/>
          <p14:tracePt t="43159" x="6731000" y="5810250"/>
          <p14:tracePt t="43172" x="6737350" y="5803900"/>
          <p14:tracePt t="43189" x="6756400" y="5797550"/>
          <p14:tracePt t="43206" x="6769100" y="5784850"/>
          <p14:tracePt t="43222" x="6775450" y="5778500"/>
          <p14:tracePt t="43287" x="6781800" y="5778500"/>
          <p14:tracePt t="43295" x="6781800" y="5772150"/>
          <p14:tracePt t="43312" x="6794500" y="5772150"/>
          <p14:tracePt t="43323" x="6800850" y="5765800"/>
          <p14:tracePt t="43339" x="6819900" y="5759450"/>
          <p14:tracePt t="43341" x="6832600" y="5753100"/>
          <p14:tracePt t="43357" x="6838950" y="5746750"/>
          <p14:tracePt t="43374" x="6877050" y="5727700"/>
          <p14:tracePt t="43391" x="6902450" y="5708650"/>
          <p14:tracePt t="43407" x="6915150" y="5695950"/>
          <p14:tracePt t="43422" x="6921500" y="5689600"/>
          <p14:tracePt t="43439" x="6927850" y="5676900"/>
          <p14:tracePt t="43456" x="6927850" y="5664200"/>
          <p14:tracePt t="43472" x="6927850" y="5645150"/>
          <p14:tracePt t="43490" x="6927850" y="5626100"/>
          <p14:tracePt t="43506" x="6927850" y="5600700"/>
          <p14:tracePt t="43522" x="6921500" y="5575300"/>
          <p14:tracePt t="43539" x="6902450" y="5549900"/>
          <p14:tracePt t="43542" x="6889750" y="5530850"/>
          <p14:tracePt t="43556" x="6877050" y="5524500"/>
          <p14:tracePt t="43573" x="6838950" y="5505450"/>
          <p14:tracePt t="43575" x="6819900" y="5492750"/>
          <p14:tracePt t="43590" x="6794500" y="5486400"/>
          <p14:tracePt t="43606" x="6775450" y="5480050"/>
          <p14:tracePt t="43624" x="6756400" y="5473700"/>
          <p14:tracePt t="43639" x="6737350" y="5473700"/>
          <p14:tracePt t="43657" x="6711950" y="5473700"/>
          <p14:tracePt t="43672" x="6680200" y="5473700"/>
          <p14:tracePt t="43691" x="6648450" y="5473700"/>
          <p14:tracePt t="43706" x="6610350" y="5473700"/>
          <p14:tracePt t="43722" x="6572250" y="5473700"/>
          <p14:tracePt t="43739" x="6527800" y="5473700"/>
          <p14:tracePt t="43756" x="6483350" y="5473700"/>
          <p14:tracePt t="43772" x="6457950" y="5473700"/>
          <p14:tracePt t="43789" x="6438900" y="5473700"/>
          <p14:tracePt t="43791" x="6432550" y="5473700"/>
          <p14:tracePt t="43806" x="6426200" y="5480050"/>
          <p14:tracePt t="43823" x="6419850" y="5480050"/>
          <p14:tracePt t="43839" x="6419850" y="5486400"/>
          <p14:tracePt t="43856" x="6407150" y="5492750"/>
          <p14:tracePt t="43874" x="6394450" y="5499100"/>
          <p14:tracePt t="43889" x="6381750" y="5505450"/>
          <p14:tracePt t="43907" x="6369050" y="5518150"/>
          <p14:tracePt t="43923" x="6356350" y="5518150"/>
          <p14:tracePt t="43941" x="6343650" y="5518150"/>
          <p14:tracePt t="43943" x="6337300" y="5518150"/>
          <p14:tracePt t="43960" x="6330950" y="5518150"/>
          <p14:tracePt t="43972" x="6330950" y="5524500"/>
          <p14:tracePt t="43992" x="6324600" y="5524500"/>
          <p14:tracePt t="44006" x="6318250" y="5524500"/>
          <p14:tracePt t="44022" x="6311900" y="5530850"/>
          <p14:tracePt t="44039" x="6305550" y="5537200"/>
          <p14:tracePt t="44056" x="6299200" y="5537200"/>
          <p14:tracePt t="44072" x="6286500" y="5556250"/>
          <p14:tracePt t="44089" x="6273800" y="5568950"/>
          <p14:tracePt t="44106" x="6267450" y="5588000"/>
          <p14:tracePt t="44124" x="6254750" y="5600700"/>
          <p14:tracePt t="44140" x="6254750" y="5607050"/>
          <p14:tracePt t="44167" x="6254750" y="5613400"/>
          <p14:tracePt t="44199" x="6254750" y="5619750"/>
          <p14:tracePt t="44223" x="6254750" y="5626100"/>
          <p14:tracePt t="44239" x="6254750" y="5632450"/>
          <p14:tracePt t="44257" x="6254750" y="5638800"/>
          <p14:tracePt t="44271" x="6254750" y="5651500"/>
          <p14:tracePt t="44287" x="6254750" y="5657850"/>
          <p14:tracePt t="44294" x="6254750" y="5664200"/>
          <p14:tracePt t="44306" x="6254750" y="5670550"/>
          <p14:tracePt t="44323" x="6261100" y="5683250"/>
          <p14:tracePt t="44340" x="6261100" y="5695950"/>
          <p14:tracePt t="44356" x="6267450" y="5708650"/>
          <p14:tracePt t="44374" x="6280150" y="5721350"/>
          <p14:tracePt t="44390" x="6280150" y="5727700"/>
          <p14:tracePt t="44406" x="6286500" y="5734050"/>
          <p14:tracePt t="44422" x="6292850" y="5734050"/>
          <p14:tracePt t="44439" x="6299200" y="5740400"/>
          <p14:tracePt t="44463" x="6305550" y="5740400"/>
          <p14:tracePt t="44480" x="6305550" y="5746750"/>
          <p14:tracePt t="44489" x="6311900" y="5746750"/>
          <p14:tracePt t="44506" x="6318250" y="5753100"/>
          <p14:tracePt t="44522" x="6330950" y="5759450"/>
          <p14:tracePt t="44539" x="6343650" y="5772150"/>
          <p14:tracePt t="44556" x="6350000" y="5772150"/>
          <p14:tracePt t="44573" x="6362700" y="5778500"/>
          <p14:tracePt t="44590" x="6369050" y="5784850"/>
          <p14:tracePt t="44606" x="6375400" y="5784850"/>
          <p14:tracePt t="44623" x="6394450" y="5797550"/>
          <p14:tracePt t="44639" x="6419850" y="5803900"/>
          <p14:tracePt t="44656" x="6438900" y="5810250"/>
          <p14:tracePt t="44673" x="6464300" y="5816600"/>
          <p14:tracePt t="44689" x="6470650" y="5822950"/>
          <p14:tracePt t="44706" x="6483350" y="5822950"/>
          <p14:tracePt t="44722" x="6489700" y="5822950"/>
          <p14:tracePt t="44739" x="6496050" y="5829300"/>
          <p14:tracePt t="44756" x="6502400" y="5835650"/>
          <p14:tracePt t="44757" x="6508750" y="5835650"/>
          <p14:tracePt t="44792" x="6515100" y="5835650"/>
          <p14:tracePt t="44799" x="6521450" y="5835650"/>
          <p14:tracePt t="44807" x="6527800" y="5842000"/>
          <p14:tracePt t="44823" x="6553200" y="5848350"/>
          <p14:tracePt t="44839" x="6578600" y="5848350"/>
          <p14:tracePt t="44856" x="6610350" y="5854700"/>
          <p14:tracePt t="44873" x="6642100" y="5861050"/>
          <p14:tracePt t="44889" x="6661150" y="5861050"/>
          <p14:tracePt t="44906" x="6680200" y="5861050"/>
          <p14:tracePt t="44922" x="6686550" y="5861050"/>
          <p14:tracePt t="44939" x="6699250" y="5861050"/>
          <p14:tracePt t="44956" x="6705600" y="5861050"/>
          <p14:tracePt t="44972" x="6724650" y="5854700"/>
          <p14:tracePt t="44990" x="6756400" y="5854700"/>
          <p14:tracePt t="45006" x="6775450" y="5848350"/>
          <p14:tracePt t="45022" x="6800850" y="5848350"/>
          <p14:tracePt t="45039" x="6826250" y="5848350"/>
          <p14:tracePt t="45056" x="6838950" y="5848350"/>
          <p14:tracePt t="45073" x="6864350" y="5848350"/>
          <p14:tracePt t="45089" x="6889750" y="5842000"/>
          <p14:tracePt t="45107" x="6915150" y="5835650"/>
          <p14:tracePt t="45124" x="6934200" y="5829300"/>
          <p14:tracePt t="45139" x="6959600" y="5822950"/>
          <p14:tracePt t="45156" x="6978650" y="5810250"/>
          <p14:tracePt t="45172" x="6991350" y="5803900"/>
          <p14:tracePt t="45175" x="6997700" y="5797550"/>
          <p14:tracePt t="45190" x="7004050" y="5791200"/>
          <p14:tracePt t="45222" x="7010400" y="5784850"/>
          <p14:tracePt t="45239" x="7016750" y="5778500"/>
          <p14:tracePt t="45256" x="7023100" y="5765800"/>
          <p14:tracePt t="45272" x="7029450" y="5753100"/>
          <p14:tracePt t="45289" x="7035800" y="5727700"/>
          <p14:tracePt t="45306" x="7042150" y="5708650"/>
          <p14:tracePt t="45323" x="7048500" y="5695950"/>
          <p14:tracePt t="45339" x="7054850" y="5683250"/>
          <p14:tracePt t="45357" x="7054850" y="5676900"/>
          <p14:tracePt t="45377" x="7054850" y="5670550"/>
          <p14:tracePt t="45399" x="7054850" y="5664200"/>
          <p14:tracePt t="45407" x="7054850" y="5657850"/>
          <p14:tracePt t="45423" x="7054850" y="5651500"/>
          <p14:tracePt t="45441" x="7054850" y="5645150"/>
          <p14:tracePt t="45456" x="7054850" y="5632450"/>
          <p14:tracePt t="45472" x="7054850" y="5626100"/>
          <p14:tracePt t="45489" x="7054850" y="5613400"/>
          <p14:tracePt t="45522" x="7048500" y="5607050"/>
          <p14:tracePt t="45539" x="7035800" y="5594350"/>
          <p14:tracePt t="45556" x="7023100" y="5581650"/>
          <p14:tracePt t="45560" x="7016750" y="5575300"/>
          <p14:tracePt t="45575" x="7010400" y="5575300"/>
          <p14:tracePt t="45589" x="7004050" y="5568950"/>
          <p14:tracePt t="45606" x="6972300" y="5556250"/>
          <p14:tracePt t="45624" x="6946900" y="5549900"/>
          <p14:tracePt t="45640" x="6915150" y="5543550"/>
          <p14:tracePt t="45656" x="6864350" y="5530850"/>
          <p14:tracePt t="45672" x="6819900" y="5524500"/>
          <p14:tracePt t="45689" x="6756400" y="5511800"/>
          <p14:tracePt t="45706" x="6673850" y="5492750"/>
          <p14:tracePt t="45722" x="6578600" y="5480050"/>
          <p14:tracePt t="45739" x="6489700" y="5467350"/>
          <p14:tracePt t="45742" x="6457950" y="5461000"/>
          <p14:tracePt t="45756" x="6419850" y="5454650"/>
          <p14:tracePt t="45772" x="6388100" y="5448300"/>
          <p14:tracePt t="45774" x="6375400" y="5448300"/>
          <p14:tracePt t="45789" x="6369050" y="5448300"/>
          <p14:tracePt t="45806" x="6356350" y="5448300"/>
          <p14:tracePt t="45839" x="6350000" y="5448300"/>
          <p14:tracePt t="45856" x="6343650" y="5454650"/>
          <p14:tracePt t="45874" x="6343650" y="5467350"/>
          <p14:tracePt t="45889" x="6330950" y="5480050"/>
          <p14:tracePt t="45906" x="6318250" y="5499100"/>
          <p14:tracePt t="45922" x="6311900" y="5511800"/>
          <p14:tracePt t="45939" x="6311900" y="5518150"/>
          <p14:tracePt t="45943" x="6305550" y="5518150"/>
          <p14:tracePt t="45968" x="6305550" y="5524500"/>
          <p14:tracePt t="45975" x="6299200" y="5530850"/>
          <p14:tracePt t="45991" x="6299200" y="5537200"/>
          <p14:tracePt t="46007" x="6292850" y="5549900"/>
          <p14:tracePt t="46022" x="6292850" y="5562600"/>
          <p14:tracePt t="46039" x="6286500" y="5594350"/>
          <p14:tracePt t="46056" x="6280150" y="5619750"/>
          <p14:tracePt t="46073" x="6273800" y="5651500"/>
          <p14:tracePt t="46089" x="6273800" y="5676900"/>
          <p14:tracePt t="46107" x="6273800" y="5683250"/>
          <p14:tracePt t="46124" x="6273800" y="5689600"/>
          <p14:tracePt t="46139" x="6273800" y="5702300"/>
          <p14:tracePt t="46231" x="6273800" y="5708650"/>
          <p14:tracePt t="46238" x="6273800" y="5715000"/>
          <p14:tracePt t="46248" x="6280150" y="5721350"/>
          <p14:tracePt t="46256" x="6292850" y="5727700"/>
          <p14:tracePt t="46272" x="6311900" y="5740400"/>
          <p14:tracePt t="46289" x="6337300" y="5753100"/>
          <p14:tracePt t="46306" x="6356350" y="5765800"/>
          <p14:tracePt t="46310" x="6369050" y="5772150"/>
          <p14:tracePt t="46322" x="6375400" y="5772150"/>
          <p14:tracePt t="46339" x="6394450" y="5784850"/>
          <p14:tracePt t="46342" x="6400800" y="5784850"/>
          <p14:tracePt t="46357" x="6407150" y="5784850"/>
          <p14:tracePt t="46374" x="6432550" y="5797550"/>
          <p14:tracePt t="46389" x="6451600" y="5810250"/>
          <p14:tracePt t="46407" x="6477000" y="5816600"/>
          <p14:tracePt t="46423" x="6502400" y="5822950"/>
          <p14:tracePt t="46440" x="6527800" y="5829300"/>
          <p14:tracePt t="46456" x="6540500" y="5842000"/>
          <p14:tracePt t="46472" x="6559550" y="5842000"/>
          <p14:tracePt t="46489" x="6584950" y="5848350"/>
          <p14:tracePt t="46506" x="6604000" y="5848350"/>
          <p14:tracePt t="46522" x="6623050" y="5854700"/>
          <p14:tracePt t="46539" x="6635750" y="5854700"/>
          <p14:tracePt t="46542" x="6648450" y="5854700"/>
          <p14:tracePt t="46560" x="6654800" y="5854700"/>
          <p14:tracePt t="46574" x="6673850" y="5854700"/>
          <p14:tracePt t="46590" x="6686550" y="5854700"/>
          <p14:tracePt t="46606" x="6705600" y="5854700"/>
          <p14:tracePt t="46624" x="6724650" y="5854700"/>
          <p14:tracePt t="46639" x="6737350" y="5848350"/>
          <p14:tracePt t="46657" x="6750050" y="5848350"/>
          <p14:tracePt t="48175" x="6762750" y="5848350"/>
          <p14:tracePt t="48184" x="6788150" y="5848350"/>
          <p14:tracePt t="48191" x="6832600" y="5848350"/>
          <p14:tracePt t="48206" x="6908800" y="5848350"/>
          <p14:tracePt t="48222" x="7010400" y="5848350"/>
          <p14:tracePt t="48239" x="7073900" y="5848350"/>
          <p14:tracePt t="48256" x="7105650" y="5848350"/>
          <p14:tracePt t="48272" x="7118350" y="5848350"/>
          <p14:tracePt t="48511" x="7131050" y="5848350"/>
          <p14:tracePt t="48519" x="7150100" y="5848350"/>
          <p14:tracePt t="48527" x="7169150" y="5848350"/>
          <p14:tracePt t="48539" x="7188200" y="5854700"/>
          <p14:tracePt t="48556" x="7226300" y="5854700"/>
          <p14:tracePt t="48559" x="7239000" y="5854700"/>
          <p14:tracePt t="48574" x="7270750" y="5854700"/>
          <p14:tracePt t="48590" x="7283450" y="5854700"/>
          <p14:tracePt t="48607" x="7302500" y="5854700"/>
          <p14:tracePt t="48624" x="7315200" y="5854700"/>
          <p14:tracePt t="48639" x="7321550" y="5854700"/>
          <p14:tracePt t="48656" x="7346950" y="5854700"/>
          <p14:tracePt t="48672" x="7359650" y="5848350"/>
          <p14:tracePt t="48689" x="7372350" y="5842000"/>
          <p14:tracePt t="48706" x="7385050" y="5835650"/>
          <p14:tracePt t="48722" x="7397750" y="5829300"/>
          <p14:tracePt t="48739" x="7410450" y="5829300"/>
          <p14:tracePt t="48756" x="7423150" y="5829300"/>
          <p14:tracePt t="48772" x="7442200" y="5822950"/>
          <p14:tracePt t="48774" x="7448550" y="5822950"/>
          <p14:tracePt t="48789" x="7473950" y="5822950"/>
          <p14:tracePt t="48806" x="7493000" y="5822950"/>
          <p14:tracePt t="48823" x="7512050" y="5822950"/>
          <p14:tracePt t="48839" x="7518400" y="5822950"/>
          <p14:tracePt t="48856" x="7531100" y="5829300"/>
          <p14:tracePt t="48874" x="7537450" y="5829300"/>
          <p14:tracePt t="48911" x="7543800" y="5829300"/>
          <p14:tracePt t="48926" x="7550150" y="5829300"/>
          <p14:tracePt t="48939" x="7556500" y="5835650"/>
          <p14:tracePt t="48956" x="7581900" y="5835650"/>
          <p14:tracePt t="48972" x="7607300" y="5842000"/>
          <p14:tracePt t="48974" x="7620000" y="5848350"/>
          <p14:tracePt t="48989" x="7639050" y="5848350"/>
          <p14:tracePt t="49006" x="7677150" y="5854700"/>
          <p14:tracePt t="49022" x="7689850" y="5854700"/>
          <p14:tracePt t="49039" x="7696200" y="5854700"/>
          <p14:tracePt t="49056" x="7702550" y="5854700"/>
          <p14:tracePt t="49087" x="7708900" y="5854700"/>
          <p14:tracePt t="49103" x="7721600" y="5854700"/>
          <p14:tracePt t="49111" x="7734300" y="5854700"/>
          <p14:tracePt t="49124" x="7753350" y="5861050"/>
          <p14:tracePt t="49139" x="7797800" y="5873750"/>
          <p14:tracePt t="49156" x="7835900" y="5880100"/>
          <p14:tracePt t="49159" x="7848600" y="5880100"/>
          <p14:tracePt t="49173" x="7861300" y="5886450"/>
          <p14:tracePt t="49191" x="7886700" y="5886450"/>
          <p14:tracePt t="49206" x="7899400" y="5886450"/>
          <p14:tracePt t="49223" x="7905750" y="5886450"/>
          <p14:tracePt t="49239" x="7918450" y="5886450"/>
          <p14:tracePt t="49256" x="7924800" y="5886450"/>
          <p14:tracePt t="49272" x="7943850" y="5886450"/>
          <p14:tracePt t="49289" x="7969250" y="5880100"/>
          <p14:tracePt t="49306" x="8001000" y="5873750"/>
          <p14:tracePt t="49309" x="8020050" y="5873750"/>
          <p14:tracePt t="49322" x="8032750" y="5873750"/>
          <p14:tracePt t="49339" x="8058150" y="5861050"/>
          <p14:tracePt t="49342" x="8064500" y="5861050"/>
          <p14:tracePt t="49356" x="8070850" y="5861050"/>
          <p14:tracePt t="49374" x="8083550" y="5854700"/>
          <p14:tracePt t="49391" x="8089900" y="5854700"/>
          <p14:tracePt t="49406" x="8102600" y="5848350"/>
          <p14:tracePt t="49424" x="8102600" y="5842000"/>
          <p14:tracePt t="49441" x="8108950" y="5842000"/>
          <p14:tracePt t="49456" x="8115300" y="5835650"/>
          <p14:tracePt t="49472" x="8121650" y="5829300"/>
          <p14:tracePt t="49489" x="8134350" y="5822950"/>
          <p14:tracePt t="49506" x="8147050" y="5816600"/>
          <p14:tracePt t="49522" x="8159750" y="5803900"/>
          <p14:tracePt t="49539" x="8172450" y="5797550"/>
          <p14:tracePt t="49556" x="8178800" y="5791200"/>
          <p14:tracePt t="49573" x="8185150" y="5778500"/>
          <p14:tracePt t="49575" x="8191500" y="5778500"/>
          <p14:tracePt t="49590" x="8191500" y="5772150"/>
          <p14:tracePt t="49607" x="8191500" y="5765800"/>
          <p14:tracePt t="49625" x="8197850" y="5765800"/>
          <p14:tracePt t="49639" x="8197850" y="5759450"/>
          <p14:tracePt t="49656" x="8197850" y="5753100"/>
          <p14:tracePt t="49672" x="8204200" y="5746750"/>
          <p14:tracePt t="49695" x="8210550" y="5740400"/>
          <p14:tracePt t="49711" x="8210550" y="5734050"/>
          <p14:tracePt t="49722" x="8210550" y="5727700"/>
          <p14:tracePt t="49740" x="8216900" y="5727700"/>
          <p14:tracePt t="49775" x="8216900" y="5721350"/>
          <p14:tracePt t="49799" x="8216900" y="5715000"/>
          <p14:tracePt t="49816" x="8216900" y="5708650"/>
          <p14:tracePt t="49823" x="8216900" y="5702300"/>
          <p14:tracePt t="49831" x="8216900" y="5695950"/>
          <p14:tracePt t="49839" x="8216900" y="5689600"/>
          <p14:tracePt t="49856" x="8223250" y="5670550"/>
          <p14:tracePt t="49874" x="8223250" y="5664200"/>
          <p14:tracePt t="49889" x="8223250" y="5645150"/>
          <p14:tracePt t="49906" x="8223250" y="5638800"/>
          <p14:tracePt t="49923" x="8223250" y="5626100"/>
          <p14:tracePt t="49943" x="8223250" y="5619750"/>
          <p14:tracePt t="49959" x="8223250" y="5613400"/>
          <p14:tracePt t="49975" x="8223250" y="5607050"/>
          <p14:tracePt t="49991" x="8223250" y="5600700"/>
          <p14:tracePt t="50007" x="8216900" y="5594350"/>
          <p14:tracePt t="50023" x="8210550" y="5588000"/>
          <p14:tracePt t="50039" x="8197850" y="5575300"/>
          <p14:tracePt t="50057" x="8185150" y="5562600"/>
          <p14:tracePt t="50072" x="8166100" y="5549900"/>
          <p14:tracePt t="50090" x="8159750" y="5543550"/>
          <p14:tracePt t="50106" x="8153400" y="5543550"/>
          <p14:tracePt t="50215" x="8153400" y="5537200"/>
          <p14:tracePt t="50271" x="8147050" y="5537200"/>
          <p14:tracePt t="50278" x="8140700" y="5530850"/>
          <p14:tracePt t="50289" x="8128000" y="5530850"/>
          <p14:tracePt t="50306" x="8115300" y="5530850"/>
          <p14:tracePt t="50323" x="8102600" y="5530850"/>
          <p14:tracePt t="50339" x="8089900" y="5524500"/>
          <p14:tracePt t="50356" x="8083550" y="5524500"/>
          <p14:tracePt t="50383" x="8077200" y="5524500"/>
          <p14:tracePt t="50415" x="8070850" y="5524500"/>
          <p14:tracePt t="50423" x="8064500" y="5524500"/>
          <p14:tracePt t="50438" x="8058150" y="5524500"/>
          <p14:tracePt t="50455" x="8051800" y="5524500"/>
          <p14:tracePt t="50463" x="8045450" y="5530850"/>
          <p14:tracePt t="50472" x="8039100" y="5537200"/>
          <p14:tracePt t="50489" x="8032750" y="5543550"/>
          <p14:tracePt t="50506" x="8020050" y="5549900"/>
          <p14:tracePt t="50522" x="8013700" y="5556250"/>
          <p14:tracePt t="50539" x="8007350" y="5562600"/>
          <p14:tracePt t="50556" x="8001000" y="5568950"/>
          <p14:tracePt t="50589" x="7994650" y="5575300"/>
          <p14:tracePt t="50615" x="7994650" y="5581650"/>
          <p14:tracePt t="50631" x="7988300" y="5588000"/>
          <p14:tracePt t="50655" x="7988300" y="5594350"/>
          <p14:tracePt t="50679" x="7988300" y="5600700"/>
          <p14:tracePt t="50695" x="7981950" y="5600700"/>
          <p14:tracePt t="50702" x="7981950" y="5607050"/>
          <p14:tracePt t="50727" x="7981950" y="5613400"/>
          <p14:tracePt t="50734" x="7975600" y="5613400"/>
          <p14:tracePt t="50752" x="7975600" y="5619750"/>
          <p14:tracePt t="50783" x="7975600" y="5626100"/>
          <p14:tracePt t="50815" x="7975600" y="5632450"/>
          <p14:tracePt t="50831" x="7975600" y="5638800"/>
          <p14:tracePt t="50856" x="7975600" y="5645150"/>
          <p14:tracePt t="50872" x="7969250" y="5657850"/>
          <p14:tracePt t="50895" x="7969250" y="5664200"/>
          <p14:tracePt t="53863"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Cooperating Grower Review</a:t>
            </a:r>
            <a:endParaRPr lang="en-US" dirty="0"/>
          </a:p>
        </p:txBody>
      </p:sp>
      <p:sp>
        <p:nvSpPr>
          <p:cNvPr id="3" name="Content Placeholder 2"/>
          <p:cNvSpPr>
            <a:spLocks noGrp="1"/>
          </p:cNvSpPr>
          <p:nvPr>
            <p:ph sz="half" idx="1"/>
          </p:nvPr>
        </p:nvSpPr>
        <p:spPr>
          <a:xfrm>
            <a:off x="457200" y="1600200"/>
            <a:ext cx="8382000" cy="4525963"/>
          </a:xfrm>
        </p:spPr>
        <p:txBody>
          <a:bodyPr/>
          <a:lstStyle/>
          <a:p>
            <a:r>
              <a:rPr lang="en-US" dirty="0" smtClean="0"/>
              <a:t>Alger Farms, </a:t>
            </a:r>
            <a:r>
              <a:rPr lang="en-US" dirty="0" err="1" smtClean="0"/>
              <a:t>Inc</a:t>
            </a:r>
            <a:endParaRPr lang="en-US" dirty="0" smtClean="0"/>
          </a:p>
          <a:p>
            <a:r>
              <a:rPr lang="en-US" dirty="0" smtClean="0"/>
              <a:t>Excellent </a:t>
            </a:r>
            <a:r>
              <a:rPr lang="en-US" dirty="0"/>
              <a:t>support during </a:t>
            </a:r>
            <a:r>
              <a:rPr lang="en-US" dirty="0" smtClean="0"/>
              <a:t>planting</a:t>
            </a:r>
          </a:p>
          <a:p>
            <a:r>
              <a:rPr lang="en-US" dirty="0" smtClean="0"/>
              <a:t>Excellent staff support for leaf picking</a:t>
            </a:r>
          </a:p>
          <a:p>
            <a:r>
              <a:rPr lang="en-US" dirty="0" smtClean="0"/>
              <a:t>Good soil fertility through inspection</a:t>
            </a:r>
          </a:p>
          <a:p>
            <a:r>
              <a:rPr lang="en-US" dirty="0" smtClean="0"/>
              <a:t>Various pesticides</a:t>
            </a:r>
          </a:p>
          <a:p>
            <a:pPr lvl="1"/>
            <a:r>
              <a:rPr lang="en-US" dirty="0" err="1" smtClean="0"/>
              <a:t>Preplant</a:t>
            </a:r>
            <a:r>
              <a:rPr lang="en-US" dirty="0" smtClean="0"/>
              <a:t> herbicides (high moisture limited control)</a:t>
            </a:r>
          </a:p>
          <a:p>
            <a:pPr lvl="1"/>
            <a:r>
              <a:rPr lang="en-US" dirty="0" smtClean="0"/>
              <a:t>Bravo</a:t>
            </a:r>
          </a:p>
          <a:p>
            <a:pPr lvl="1"/>
            <a:r>
              <a:rPr lang="en-US" dirty="0" smtClean="0"/>
              <a:t>Insecticides</a:t>
            </a:r>
          </a:p>
          <a:p>
            <a:pPr marL="0" indent="0">
              <a:buNone/>
            </a:pPr>
            <a:endParaRPr lang="en-US" dirty="0" smtClean="0"/>
          </a:p>
          <a:p>
            <a:endParaRPr lang="en-US" dirty="0" smtClean="0"/>
          </a:p>
          <a:p>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1454267"/>
            <a:ext cx="1977628" cy="263683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2039548"/>
      </p:ext>
    </p:extLst>
  </p:cSld>
  <p:clrMapOvr>
    <a:masterClrMapping/>
  </p:clrMapOvr>
  <mc:AlternateContent xmlns:mc="http://schemas.openxmlformats.org/markup-compatibility/2006" xmlns:p14="http://schemas.microsoft.com/office/powerpoint/2010/main">
    <mc:Choice Requires="p14">
      <p:transition spd="slow" p14:dur="2000" advTm="34382"/>
    </mc:Choice>
    <mc:Fallback xmlns="">
      <p:transition spd="slow" advTm="3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Comments and Results</a:t>
            </a:r>
            <a:endParaRPr lang="en-US" dirty="0"/>
          </a:p>
        </p:txBody>
      </p:sp>
      <p:sp>
        <p:nvSpPr>
          <p:cNvPr id="3" name="Content Placeholder 2"/>
          <p:cNvSpPr>
            <a:spLocks noGrp="1"/>
          </p:cNvSpPr>
          <p:nvPr>
            <p:ph sz="half" idx="1"/>
          </p:nvPr>
        </p:nvSpPr>
        <p:spPr>
          <a:xfrm>
            <a:off x="457200" y="1600200"/>
            <a:ext cx="8382000" cy="4525963"/>
          </a:xfrm>
        </p:spPr>
        <p:txBody>
          <a:bodyPr>
            <a:normAutofit lnSpcReduction="10000"/>
          </a:bodyPr>
          <a:lstStyle/>
          <a:p>
            <a:r>
              <a:rPr lang="en-US" sz="2600" dirty="0"/>
              <a:t>Some stand issues caused by </a:t>
            </a:r>
            <a:r>
              <a:rPr lang="en-US" sz="2600" dirty="0" smtClean="0"/>
              <a:t>soil compaction, environment, wet, cool</a:t>
            </a:r>
          </a:p>
          <a:p>
            <a:r>
              <a:rPr lang="en-US" sz="2600" dirty="0" smtClean="0"/>
              <a:t>Some </a:t>
            </a:r>
            <a:r>
              <a:rPr lang="en-US" sz="2600" dirty="0"/>
              <a:t>poor dormancy break (FL 2204, 2395)</a:t>
            </a:r>
          </a:p>
          <a:p>
            <a:r>
              <a:rPr lang="en-US" sz="2600" dirty="0" smtClean="0"/>
              <a:t>Slow vine growth, smaller plants</a:t>
            </a:r>
          </a:p>
          <a:p>
            <a:r>
              <a:rPr lang="en-US" sz="2600" dirty="0" smtClean="0"/>
              <a:t>Weeds</a:t>
            </a:r>
          </a:p>
          <a:p>
            <a:r>
              <a:rPr lang="en-US" sz="2600" dirty="0" smtClean="0"/>
              <a:t>Mosaic symptoms good</a:t>
            </a:r>
            <a:endParaRPr lang="en-US" sz="2600" dirty="0"/>
          </a:p>
          <a:p>
            <a:r>
              <a:rPr lang="en-US" sz="2600" dirty="0"/>
              <a:t>Inspections good but </a:t>
            </a:r>
            <a:r>
              <a:rPr lang="en-US" sz="2600" dirty="0" smtClean="0"/>
              <a:t>slower</a:t>
            </a:r>
            <a:endParaRPr lang="en-US" sz="2600" dirty="0"/>
          </a:p>
          <a:p>
            <a:r>
              <a:rPr lang="en-US" sz="2600" dirty="0" smtClean="0"/>
              <a:t>No evidence of current season or ‘top infection’ of PVY</a:t>
            </a:r>
          </a:p>
          <a:p>
            <a:r>
              <a:rPr lang="en-US" sz="2600" dirty="0"/>
              <a:t>No obvious symptoms of Blackleg/Dickeya</a:t>
            </a:r>
          </a:p>
          <a:p>
            <a:r>
              <a:rPr lang="en-US" sz="2600" dirty="0" smtClean="0"/>
              <a:t>81% of acres submitted passed Eligibility requirements</a:t>
            </a:r>
          </a:p>
          <a:p>
            <a:endParaRPr lang="en-US" dirty="0" smtClean="0"/>
          </a:p>
          <a:p>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18280"/>
      </p:ext>
    </p:extLst>
  </p:cSld>
  <p:clrMapOvr>
    <a:masterClrMapping/>
  </p:clrMapOvr>
  <mc:AlternateContent xmlns:mc="http://schemas.openxmlformats.org/markup-compatibility/2006" xmlns:p14="http://schemas.microsoft.com/office/powerpoint/2010/main">
    <mc:Choice Requires="p14">
      <p:transition spd="slow" p14:dur="2000" advTm="64758"/>
    </mc:Choice>
    <mc:Fallback xmlns="">
      <p:transition spd="slow" advTm="6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Results and Comments</a:t>
            </a:r>
            <a:endParaRPr lang="en-US" dirty="0"/>
          </a:p>
        </p:txBody>
      </p:sp>
      <p:sp>
        <p:nvSpPr>
          <p:cNvPr id="3" name="Content Placeholder 2"/>
          <p:cNvSpPr>
            <a:spLocks noGrp="1"/>
          </p:cNvSpPr>
          <p:nvPr>
            <p:ph sz="half" idx="1"/>
          </p:nvPr>
        </p:nvSpPr>
        <p:spPr>
          <a:xfrm>
            <a:off x="457200" y="1600200"/>
            <a:ext cx="8382000" cy="4525963"/>
          </a:xfrm>
        </p:spPr>
        <p:txBody>
          <a:bodyPr>
            <a:normAutofit/>
          </a:bodyPr>
          <a:lstStyle/>
          <a:p>
            <a:r>
              <a:rPr lang="en-US" dirty="0" smtClean="0"/>
              <a:t>81% of acres submitted passed Recertification Eligibility requirements (0.5% or less Mosaic)</a:t>
            </a:r>
          </a:p>
          <a:p>
            <a:r>
              <a:rPr lang="en-US" dirty="0" smtClean="0"/>
              <a:t>Field Isolation </a:t>
            </a:r>
            <a:r>
              <a:rPr lang="en-US" dirty="0"/>
              <a:t>works</a:t>
            </a:r>
          </a:p>
          <a:p>
            <a:r>
              <a:rPr lang="en-US" dirty="0" smtClean="0"/>
              <a:t>Spread happens</a:t>
            </a:r>
          </a:p>
          <a:p>
            <a:r>
              <a:rPr lang="en-US" dirty="0" smtClean="0"/>
              <a:t>Estimate only</a:t>
            </a:r>
          </a:p>
          <a:p>
            <a:r>
              <a:rPr lang="en-US" dirty="0" smtClean="0"/>
              <a:t>No </a:t>
            </a:r>
            <a:r>
              <a:rPr lang="en-US" dirty="0"/>
              <a:t>BL, no </a:t>
            </a:r>
            <a:r>
              <a:rPr lang="en-US" dirty="0" smtClean="0"/>
              <a:t>Dickeya</a:t>
            </a:r>
          </a:p>
          <a:p>
            <a:r>
              <a:rPr lang="en-US" dirty="0" smtClean="0"/>
              <a:t>North </a:t>
            </a:r>
            <a:r>
              <a:rPr lang="en-US" dirty="0"/>
              <a:t>American Health Certificates </a:t>
            </a:r>
          </a:p>
          <a:p>
            <a:pPr lvl="1"/>
            <a:r>
              <a:rPr lang="en-US" dirty="0"/>
              <a:t>request them</a:t>
            </a:r>
          </a:p>
          <a:p>
            <a:pPr lvl="1"/>
            <a:r>
              <a:rPr lang="en-US" dirty="0"/>
              <a:t>provide them</a:t>
            </a:r>
          </a:p>
          <a:p>
            <a:endParaRPr lang="en-US" dirty="0"/>
          </a:p>
          <a:p>
            <a:endParaRPr lang="en-US" dirty="0"/>
          </a:p>
          <a:p>
            <a:endParaRPr lang="en-US" dirty="0" smtClean="0"/>
          </a:p>
          <a:p>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1991288"/>
      </p:ext>
    </p:extLst>
  </p:cSld>
  <p:clrMapOvr>
    <a:masterClrMapping/>
  </p:clrMapOvr>
  <mc:AlternateContent xmlns:mc="http://schemas.openxmlformats.org/markup-compatibility/2006" xmlns:p14="http://schemas.microsoft.com/office/powerpoint/2010/main">
    <mc:Choice Requires="p14">
      <p:transition spd="slow" p14:dur="2000" advTm="43686"/>
    </mc:Choice>
    <mc:Fallback xmlns="">
      <p:transition spd="slow" advTm="4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336" x="990600" y="2127250"/>
          <p14:tracePt t="3615" x="1003300" y="2120900"/>
          <p14:tracePt t="3626" x="1016000" y="2120900"/>
          <p14:tracePt t="3637" x="1060450" y="2120900"/>
          <p14:tracePt t="3655" x="1117600" y="2114550"/>
          <p14:tracePt t="3670" x="1206500" y="2108200"/>
          <p14:tracePt t="3687" x="1295400" y="2089150"/>
          <p14:tracePt t="3703" x="1358900" y="2070100"/>
          <p14:tracePt t="3720" x="1390650" y="2057400"/>
          <p14:tracePt t="3737" x="1403350" y="2038350"/>
          <p14:tracePt t="3753" x="1422400" y="2025650"/>
          <p14:tracePt t="3770" x="1428750" y="2019300"/>
          <p14:tracePt t="3787" x="1441450" y="2000250"/>
          <p14:tracePt t="3803" x="1466850" y="1974850"/>
          <p14:tracePt t="3806" x="1466850" y="1968500"/>
          <p14:tracePt t="3821" x="1479550" y="1955800"/>
          <p14:tracePt t="3839" x="1504950" y="1924050"/>
          <p14:tracePt t="3853" x="1524000" y="1905000"/>
          <p14:tracePt t="3871" x="1536700" y="1892300"/>
          <p14:tracePt t="3888" x="1543050" y="1873250"/>
          <p14:tracePt t="3905" x="1555750" y="1847850"/>
          <p14:tracePt t="3920" x="1562100" y="1816100"/>
          <p14:tracePt t="3937" x="1562100" y="1784350"/>
          <p14:tracePt t="3953" x="1562100" y="1758950"/>
          <p14:tracePt t="3970" x="1562100" y="1733550"/>
          <p14:tracePt t="3987" x="1562100" y="1708150"/>
          <p14:tracePt t="4003" x="1555750" y="1682750"/>
          <p14:tracePt t="4020" x="1549400" y="1670050"/>
          <p14:tracePt t="4037" x="1536700" y="1638300"/>
          <p14:tracePt t="4053" x="1530350" y="1619250"/>
          <p14:tracePt t="4070" x="1517650" y="1600200"/>
          <p14:tracePt t="4089" x="1498600" y="1581150"/>
          <p14:tracePt t="4104" x="1479550" y="1568450"/>
          <p14:tracePt t="4121" x="1466850" y="1555750"/>
          <p14:tracePt t="4137" x="1441450" y="1536700"/>
          <p14:tracePt t="4156" x="1403350" y="1524000"/>
          <p14:tracePt t="4158" x="1390650" y="1517650"/>
          <p14:tracePt t="4170" x="1365250" y="1511300"/>
          <p14:tracePt t="4188" x="1327150" y="1498600"/>
          <p14:tracePt t="4189" x="1308100" y="1492250"/>
          <p14:tracePt t="4204" x="1289050" y="1492250"/>
          <p14:tracePt t="4220" x="1263650" y="1479550"/>
          <p14:tracePt t="4222" x="1257300" y="1473200"/>
          <p14:tracePt t="4237" x="1231900" y="1473200"/>
          <p14:tracePt t="4253" x="1219200" y="1473200"/>
          <p14:tracePt t="4270" x="1200150" y="1473200"/>
          <p14:tracePt t="4287" x="1174750" y="1479550"/>
          <p14:tracePt t="4303" x="1143000" y="1498600"/>
          <p14:tracePt t="4320" x="1111250" y="1517650"/>
          <p14:tracePt t="4337" x="1060450" y="1549400"/>
          <p14:tracePt t="4353" x="1022350" y="1574800"/>
          <p14:tracePt t="4371" x="996950" y="1600200"/>
          <p14:tracePt t="4373" x="977900" y="1606550"/>
          <p14:tracePt t="4387" x="971550" y="1619250"/>
          <p14:tracePt t="4406" x="952500" y="1638300"/>
          <p14:tracePt t="4420" x="946150" y="1644650"/>
          <p14:tracePt t="4438" x="933450" y="1670050"/>
          <p14:tracePt t="4453" x="927100" y="1682750"/>
          <p14:tracePt t="4472" x="920750" y="1695450"/>
          <p14:tracePt t="4488" x="920750" y="1720850"/>
          <p14:tracePt t="4503" x="914400" y="1752600"/>
          <p14:tracePt t="4520" x="908050" y="1784350"/>
          <p14:tracePt t="4537" x="908050" y="1803400"/>
          <p14:tracePt t="4553" x="908050" y="1809750"/>
          <p14:tracePt t="4571" x="908050" y="1822450"/>
          <p14:tracePt t="4588" x="908050" y="1828800"/>
          <p14:tracePt t="4590" x="908050" y="1841500"/>
          <p14:tracePt t="4606" x="914400" y="1847850"/>
          <p14:tracePt t="4621" x="927100" y="1866900"/>
          <p14:tracePt t="4637" x="939800" y="1885950"/>
          <p14:tracePt t="4655" x="958850" y="1905000"/>
          <p14:tracePt t="4671" x="971550" y="1924050"/>
          <p14:tracePt t="4687" x="996950" y="1936750"/>
          <p14:tracePt t="4704" x="1009650" y="1949450"/>
          <p14:tracePt t="4722" x="1022350" y="1955800"/>
          <p14:tracePt t="4737" x="1028700" y="1962150"/>
          <p14:tracePt t="4831" x="1035050" y="1962150"/>
          <p14:tracePt t="4862" x="1041400" y="1962150"/>
          <p14:tracePt t="4879" x="1041400" y="1968500"/>
          <p14:tracePt t="4894" x="1047750" y="1968500"/>
          <p14:tracePt t="5486"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smtClean="0"/>
              <a:t>Why?</a:t>
            </a:r>
            <a:endParaRPr lang="en-US" dirty="0"/>
          </a:p>
        </p:txBody>
      </p:sp>
      <p:sp>
        <p:nvSpPr>
          <p:cNvPr id="6" name="Content Placeholder 5"/>
          <p:cNvSpPr>
            <a:spLocks noGrp="1"/>
          </p:cNvSpPr>
          <p:nvPr>
            <p:ph sz="half" idx="1"/>
          </p:nvPr>
        </p:nvSpPr>
        <p:spPr>
          <a:xfrm>
            <a:off x="990600" y="1600200"/>
            <a:ext cx="7010400" cy="4525963"/>
          </a:xfrm>
        </p:spPr>
        <p:txBody>
          <a:bodyPr>
            <a:normAutofit fontScale="92500" lnSpcReduction="20000"/>
          </a:bodyPr>
          <a:lstStyle/>
          <a:p>
            <a:r>
              <a:rPr lang="en-US" dirty="0"/>
              <a:t>Industry Standard</a:t>
            </a:r>
          </a:p>
          <a:p>
            <a:r>
              <a:rPr lang="en-US" dirty="0" smtClean="0"/>
              <a:t>Latent Virus Spread</a:t>
            </a:r>
          </a:p>
          <a:p>
            <a:pPr lvl="1"/>
            <a:r>
              <a:rPr lang="en-US" dirty="0" smtClean="0"/>
              <a:t>Mosaics, especially PVY</a:t>
            </a:r>
          </a:p>
          <a:p>
            <a:pPr lvl="1"/>
            <a:r>
              <a:rPr lang="en-US" dirty="0" smtClean="0"/>
              <a:t>PLRV</a:t>
            </a:r>
          </a:p>
          <a:p>
            <a:r>
              <a:rPr lang="en-US" dirty="0" smtClean="0"/>
              <a:t>Cycle of Certification</a:t>
            </a:r>
          </a:p>
          <a:p>
            <a:pPr lvl="1"/>
            <a:r>
              <a:rPr lang="en-US" dirty="0" smtClean="0"/>
              <a:t>End of 2020 Crop</a:t>
            </a:r>
          </a:p>
          <a:p>
            <a:pPr lvl="1"/>
            <a:r>
              <a:rPr lang="en-US" dirty="0" smtClean="0"/>
              <a:t>Transition to 2021 Crop</a:t>
            </a:r>
          </a:p>
          <a:p>
            <a:r>
              <a:rPr lang="en-US" dirty="0" smtClean="0"/>
              <a:t>Re-Certification Eligibility</a:t>
            </a:r>
          </a:p>
          <a:p>
            <a:pPr lvl="1"/>
            <a:r>
              <a:rPr lang="en-US" dirty="0" smtClean="0"/>
              <a:t>Re-certification in ND and other states/provinces</a:t>
            </a:r>
          </a:p>
          <a:p>
            <a:pPr lvl="1"/>
            <a:r>
              <a:rPr lang="en-US" dirty="0" smtClean="0"/>
              <a:t>Certified requirement in other states</a:t>
            </a:r>
          </a:p>
          <a:p>
            <a:r>
              <a:rPr lang="en-US" dirty="0" smtClean="0"/>
              <a:t>Management tool for Grower</a:t>
            </a:r>
          </a:p>
          <a:p>
            <a:r>
              <a:rPr lang="en-US" b="1" dirty="0" smtClean="0"/>
              <a:t>Estimate</a:t>
            </a:r>
            <a:r>
              <a:rPr lang="en-US" dirty="0" smtClean="0"/>
              <a:t> of virus in future crop</a:t>
            </a:r>
          </a:p>
          <a:p>
            <a:endParaRPr lang="en-US" dirty="0"/>
          </a:p>
        </p:txBody>
      </p:sp>
      <p:pic>
        <p:nvPicPr>
          <p:cNvPr id="14" name="Content Placeholder 13"/>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6042422" y="762001"/>
            <a:ext cx="2686049" cy="3581399"/>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1346305"/>
      </p:ext>
    </p:extLst>
  </p:cSld>
  <p:clrMapOvr>
    <a:masterClrMapping/>
  </p:clrMapOvr>
  <mc:AlternateContent xmlns:mc="http://schemas.openxmlformats.org/markup-compatibility/2006" xmlns:p14="http://schemas.microsoft.com/office/powerpoint/2010/main">
    <mc:Choice Requires="p14">
      <p:transition spd="slow" p14:dur="2000" advTm="61591"/>
    </mc:Choice>
    <mc:Fallback xmlns="">
      <p:transition spd="slow" advTm="6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normAutofit/>
          </a:bodyPr>
          <a:lstStyle/>
          <a:p>
            <a:r>
              <a:rPr lang="en-US" dirty="0" smtClean="0"/>
              <a:t>Interpretation/Management</a:t>
            </a:r>
            <a:endParaRPr lang="en-US" dirty="0"/>
          </a:p>
        </p:txBody>
      </p:sp>
      <p:sp>
        <p:nvSpPr>
          <p:cNvPr id="7" name="Content Placeholder 6"/>
          <p:cNvSpPr>
            <a:spLocks noGrp="1"/>
          </p:cNvSpPr>
          <p:nvPr>
            <p:ph idx="1"/>
          </p:nvPr>
        </p:nvSpPr>
        <p:spPr/>
        <p:txBody>
          <a:bodyPr>
            <a:normAutofit lnSpcReduction="10000"/>
          </a:bodyPr>
          <a:lstStyle/>
          <a:p>
            <a:r>
              <a:rPr lang="en-US" dirty="0"/>
              <a:t>Flush lots with higher </a:t>
            </a:r>
            <a:r>
              <a:rPr lang="en-US" dirty="0" smtClean="0"/>
              <a:t>readings</a:t>
            </a:r>
          </a:p>
          <a:p>
            <a:r>
              <a:rPr lang="en-US" dirty="0" smtClean="0"/>
              <a:t>Careful consideration about replanting ineligible lots</a:t>
            </a:r>
          </a:p>
          <a:p>
            <a:pPr lvl="1"/>
            <a:r>
              <a:rPr lang="en-US" dirty="0" smtClean="0"/>
              <a:t>Inoculum source for area</a:t>
            </a:r>
          </a:p>
          <a:p>
            <a:pPr lvl="1"/>
            <a:r>
              <a:rPr lang="en-US" dirty="0" smtClean="0"/>
              <a:t>Permission from Seed </a:t>
            </a:r>
            <a:r>
              <a:rPr lang="en-US" dirty="0" err="1" smtClean="0"/>
              <a:t>Dept</a:t>
            </a:r>
            <a:r>
              <a:rPr lang="en-US" dirty="0" smtClean="0"/>
              <a:t> required prior to planting</a:t>
            </a:r>
            <a:endParaRPr lang="en-US" dirty="0"/>
          </a:p>
          <a:p>
            <a:r>
              <a:rPr lang="en-US" dirty="0" smtClean="0"/>
              <a:t>Isolation</a:t>
            </a:r>
          </a:p>
          <a:p>
            <a:r>
              <a:rPr lang="en-US" dirty="0" smtClean="0"/>
              <a:t>Planting/vine kill dates</a:t>
            </a:r>
          </a:p>
          <a:p>
            <a:r>
              <a:rPr lang="en-US" dirty="0" smtClean="0"/>
              <a:t>Early vine kill limits spread</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1448596"/>
      </p:ext>
    </p:extLst>
  </p:cSld>
  <p:clrMapOvr>
    <a:masterClrMapping/>
  </p:clrMapOvr>
  <mc:AlternateContent xmlns:mc="http://schemas.openxmlformats.org/markup-compatibility/2006" xmlns:p14="http://schemas.microsoft.com/office/powerpoint/2010/main">
    <mc:Choice Requires="p14">
      <p:transition spd="slow" p14:dur="2000" advTm="59886"/>
    </mc:Choice>
    <mc:Fallback xmlns="">
      <p:transition spd="slow" advTm="5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Interpretation/Management (cont.)</a:t>
            </a:r>
            <a:endParaRPr lang="en-US" dirty="0"/>
          </a:p>
        </p:txBody>
      </p:sp>
      <p:sp>
        <p:nvSpPr>
          <p:cNvPr id="6" name="Content Placeholder 5"/>
          <p:cNvSpPr>
            <a:spLocks noGrp="1"/>
          </p:cNvSpPr>
          <p:nvPr>
            <p:ph idx="1"/>
          </p:nvPr>
        </p:nvSpPr>
        <p:spPr/>
        <p:txBody>
          <a:bodyPr/>
          <a:lstStyle/>
          <a:p>
            <a:r>
              <a:rPr lang="en-US" dirty="0" smtClean="0"/>
              <a:t>Know </a:t>
            </a:r>
            <a:r>
              <a:rPr lang="en-US" dirty="0"/>
              <a:t>your market. Additional testing for out of state </a:t>
            </a:r>
            <a:r>
              <a:rPr lang="en-US" dirty="0" smtClean="0"/>
              <a:t>buyers may be necessary.</a:t>
            </a:r>
            <a:endParaRPr lang="en-US" dirty="0"/>
          </a:p>
          <a:p>
            <a:r>
              <a:rPr lang="en-US" dirty="0" smtClean="0"/>
              <a:t>North American Health Certificates– </a:t>
            </a:r>
          </a:p>
          <a:p>
            <a:pPr lvl="1"/>
            <a:r>
              <a:rPr lang="en-US" dirty="0" smtClean="0"/>
              <a:t>use them</a:t>
            </a:r>
          </a:p>
          <a:p>
            <a:pPr lvl="1"/>
            <a:r>
              <a:rPr lang="en-US" dirty="0" smtClean="0"/>
              <a:t>provide them</a:t>
            </a:r>
          </a:p>
          <a:p>
            <a:pPr lvl="1"/>
            <a:r>
              <a:rPr lang="en-US" dirty="0" smtClean="0"/>
              <a:t>request them from other growers</a:t>
            </a:r>
          </a:p>
          <a:p>
            <a:pPr lvl="1"/>
            <a:r>
              <a:rPr lang="en-US" dirty="0"/>
              <a:t>n</a:t>
            </a:r>
            <a:r>
              <a:rPr lang="en-US" dirty="0" smtClean="0"/>
              <a:t>ecessary for seed from out of state</a:t>
            </a:r>
          </a:p>
          <a:p>
            <a:r>
              <a:rPr lang="en-US" dirty="0" smtClean="0"/>
              <a:t>Transparency</a:t>
            </a:r>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9084375"/>
      </p:ext>
    </p:extLst>
  </p:cSld>
  <p:clrMapOvr>
    <a:masterClrMapping/>
  </p:clrMapOvr>
  <mc:AlternateContent xmlns:mc="http://schemas.openxmlformats.org/markup-compatibility/2006" xmlns:p14="http://schemas.microsoft.com/office/powerpoint/2010/main">
    <mc:Choice Requires="p14">
      <p:transition spd="slow" p14:dur="2000" advTm="54424"/>
    </mc:Choice>
    <mc:Fallback xmlns="">
      <p:transition spd="slow" advTm="5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preferRelativeResize="0">
            <a:picLocks noGrp="1"/>
          </p:cNvPicPr>
          <p:nvPr>
            <p:ph type="pic" idx="1"/>
          </p:nvPr>
        </p:nvPicPr>
        <p:blipFill>
          <a:blip r:embed="rId5" cstate="print">
            <a:extLst>
              <a:ext uri="{28A0092B-C50C-407E-A947-70E740481C1C}">
                <a14:useLocalDpi xmlns:a14="http://schemas.microsoft.com/office/drawing/2010/main" val="0"/>
              </a:ext>
            </a:extLst>
          </a:blip>
          <a:stretch>
            <a:fillRect/>
          </a:stretch>
        </p:blipFill>
        <p:spPr>
          <a:xfrm>
            <a:off x="1143000" y="876300"/>
            <a:ext cx="6705598" cy="5029198"/>
          </a:xfrm>
        </p:spPr>
      </p:pic>
      <p:sp>
        <p:nvSpPr>
          <p:cNvPr id="2" name="Title 1"/>
          <p:cNvSpPr>
            <a:spLocks noGrp="1"/>
          </p:cNvSpPr>
          <p:nvPr>
            <p:ph type="title"/>
          </p:nvPr>
        </p:nvSpPr>
        <p:spPr>
          <a:xfrm>
            <a:off x="5105400" y="990600"/>
            <a:ext cx="2438399" cy="1143000"/>
          </a:xfrm>
        </p:spPr>
        <p:txBody>
          <a:bodyPr>
            <a:noAutofit/>
          </a:bodyPr>
          <a:lstStyle/>
          <a:p>
            <a:r>
              <a:rPr lang="en-US" sz="3600" dirty="0" smtClean="0"/>
              <a:t>Questions</a:t>
            </a:r>
            <a:br>
              <a:rPr lang="en-US" sz="3600" dirty="0" smtClean="0"/>
            </a:br>
            <a:r>
              <a:rPr lang="en-US" sz="3600" dirty="0" smtClean="0"/>
              <a:t>Discussion</a:t>
            </a:r>
            <a:endParaRPr lang="en-US" sz="3600" dirty="0"/>
          </a:p>
        </p:txBody>
      </p:sp>
      <p:sp>
        <p:nvSpPr>
          <p:cNvPr id="7" name="Text Placeholder 6"/>
          <p:cNvSpPr>
            <a:spLocks noGrp="1"/>
          </p:cNvSpPr>
          <p:nvPr>
            <p:ph type="body" sz="half" idx="2"/>
          </p:nvPr>
        </p:nvSpPr>
        <p:spPr>
          <a:xfrm>
            <a:off x="990600" y="5562600"/>
            <a:ext cx="6288088" cy="609600"/>
          </a:xfrm>
        </p:spPr>
        <p:txBody>
          <a:bodyPr/>
          <a:lstStyle/>
          <a:p>
            <a:endParaRPr lang="en-US" dirty="0">
              <a:solidFill>
                <a:schemeClr val="bg1">
                  <a:lumMod val="50000"/>
                </a:schemeClr>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18186"/>
      </p:ext>
    </p:extLst>
  </p:cSld>
  <p:clrMapOvr>
    <a:masterClrMapping/>
  </p:clrMapOvr>
  <mc:AlternateContent xmlns:mc="http://schemas.openxmlformats.org/markup-compatibility/2006" xmlns:p14="http://schemas.microsoft.com/office/powerpoint/2010/main">
    <mc:Choice Requires="p14">
      <p:transition spd="slow" p14:dur="2000" advTm="10801"/>
    </mc:Choice>
    <mc:Fallback xmlns="">
      <p:transition spd="slow" advTm="1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2285681" y="1714260"/>
            <a:ext cx="4572638" cy="3429479"/>
          </a:xfrm>
          <a:prstGeom prst="rect">
            <a:avLst/>
          </a:prstGeom>
        </p:spPr>
      </p:pic>
      <p:pic>
        <p:nvPicPr>
          <p:cNvPr id="6" name="Picture 5"/>
          <p:cNvPicPr>
            <a:picLocks noChangeAspect="1"/>
          </p:cNvPicPr>
          <p:nvPr/>
        </p:nvPicPr>
        <p:blipFill>
          <a:blip r:embed="rId3"/>
          <a:stretch>
            <a:fillRect/>
          </a:stretch>
        </p:blipFill>
        <p:spPr>
          <a:xfrm>
            <a:off x="2438081" y="1866660"/>
            <a:ext cx="4572638" cy="3429479"/>
          </a:xfrm>
          <a:prstGeom prst="rect">
            <a:avLst/>
          </a:prstGeom>
        </p:spPr>
      </p:pic>
    </p:spTree>
    <p:extLst>
      <p:ext uri="{BB962C8B-B14F-4D97-AF65-F5344CB8AC3E}">
        <p14:creationId xmlns:p14="http://schemas.microsoft.com/office/powerpoint/2010/main" val="2849324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7848600" cy="565150"/>
          </a:xfrm>
        </p:spPr>
        <p:txBody>
          <a:bodyPr>
            <a:normAutofit/>
          </a:bodyPr>
          <a:lstStyle/>
          <a:p>
            <a:r>
              <a:rPr lang="en-US" dirty="0" smtClean="0"/>
              <a:t>Development North West of land owned by NDCSPGA</a:t>
            </a:r>
            <a:endParaRPr lang="en-US" dirty="0"/>
          </a:p>
        </p:txBody>
      </p:sp>
      <p:pic>
        <p:nvPicPr>
          <p:cNvPr id="8" name="Content Placeholder 7"/>
          <p:cNvPicPr>
            <a:picLocks noGrp="1" noChangeAspect="1"/>
          </p:cNvPicPr>
          <p:nvPr>
            <p:ph idx="1"/>
          </p:nvPr>
        </p:nvPicPr>
        <p:blipFill rotWithShape="1">
          <a:blip r:embed="rId3"/>
          <a:srcRect l="11296" t="18902" r="60982" b="2782"/>
          <a:stretch/>
        </p:blipFill>
        <p:spPr>
          <a:xfrm>
            <a:off x="1752600" y="838200"/>
            <a:ext cx="6096000" cy="5620986"/>
          </a:xfrm>
          <a:prstGeom prst="rect">
            <a:avLst/>
          </a:prstGeom>
        </p:spPr>
      </p:pic>
      <p:sp>
        <p:nvSpPr>
          <p:cNvPr id="7" name="Text Placeholder 6"/>
          <p:cNvSpPr>
            <a:spLocks noGrp="1"/>
          </p:cNvSpPr>
          <p:nvPr>
            <p:ph type="body" sz="half" idx="2"/>
          </p:nvPr>
        </p:nvSpPr>
        <p:spPr/>
        <p:txBody>
          <a:bodyPr/>
          <a:lstStyle/>
          <a:p>
            <a:endParaRPr lang="en-US" dirty="0"/>
          </a:p>
        </p:txBody>
      </p:sp>
      <p:cxnSp>
        <p:nvCxnSpPr>
          <p:cNvPr id="10" name="Straight Connector 9"/>
          <p:cNvCxnSpPr/>
          <p:nvPr/>
        </p:nvCxnSpPr>
        <p:spPr>
          <a:xfrm>
            <a:off x="5715000" y="3733800"/>
            <a:ext cx="0" cy="1143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5715000" y="4876800"/>
            <a:ext cx="304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6019800" y="4343400"/>
            <a:ext cx="0" cy="533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5715000" y="3780631"/>
            <a:ext cx="1143000" cy="2"/>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6858000" y="3780631"/>
            <a:ext cx="0" cy="562768"/>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H="1">
            <a:off x="6019800" y="4343400"/>
            <a:ext cx="8382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79176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normAutofit/>
          </a:bodyPr>
          <a:lstStyle/>
          <a:p>
            <a:r>
              <a:rPr lang="en-US" dirty="0" smtClean="0"/>
              <a:t>Summary</a:t>
            </a:r>
            <a:endParaRPr lang="en-US" dirty="0"/>
          </a:p>
        </p:txBody>
      </p:sp>
      <p:sp>
        <p:nvSpPr>
          <p:cNvPr id="7" name="Content Placeholder 6"/>
          <p:cNvSpPr>
            <a:spLocks noGrp="1"/>
          </p:cNvSpPr>
          <p:nvPr>
            <p:ph idx="1"/>
          </p:nvPr>
        </p:nvSpPr>
        <p:spPr/>
        <p:txBody>
          <a:bodyPr/>
          <a:lstStyle/>
          <a:p>
            <a:r>
              <a:rPr lang="en-US" sz="3600" dirty="0" smtClean="0"/>
              <a:t>Unbiased random sample drawn evenly across acres</a:t>
            </a:r>
          </a:p>
          <a:p>
            <a:r>
              <a:rPr lang="en-US" sz="3600" dirty="0"/>
              <a:t>Estimate </a:t>
            </a:r>
            <a:r>
              <a:rPr lang="en-US" sz="3600" dirty="0" smtClean="0"/>
              <a:t>only</a:t>
            </a:r>
          </a:p>
          <a:p>
            <a:r>
              <a:rPr lang="en-US" sz="3600" dirty="0" smtClean="0"/>
              <a:t>Spread happens</a:t>
            </a:r>
          </a:p>
          <a:p>
            <a:r>
              <a:rPr lang="en-US" sz="3600" dirty="0" smtClean="0"/>
              <a:t>Critique of process</a:t>
            </a:r>
          </a:p>
          <a:p>
            <a:endParaRPr lang="en-US" dirty="0" smtClean="0"/>
          </a:p>
          <a:p>
            <a:endParaRPr lang="en-US" dirty="0"/>
          </a:p>
        </p:txBody>
      </p:sp>
    </p:spTree>
    <p:extLst>
      <p:ext uri="{BB962C8B-B14F-4D97-AF65-F5344CB8AC3E}">
        <p14:creationId xmlns:p14="http://schemas.microsoft.com/office/powerpoint/2010/main" val="1487056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a:t>
            </a:r>
            <a:endParaRPr lang="en-US" dirty="0"/>
          </a:p>
        </p:txBody>
      </p:sp>
      <p:sp>
        <p:nvSpPr>
          <p:cNvPr id="6" name="Text Placeholder 5"/>
          <p:cNvSpPr>
            <a:spLocks noGrp="1"/>
          </p:cNvSpPr>
          <p:nvPr>
            <p:ph type="body" idx="1"/>
          </p:nvPr>
        </p:nvSpPr>
        <p:spPr>
          <a:xfrm>
            <a:off x="2514600" y="1447800"/>
            <a:ext cx="4040188" cy="639762"/>
          </a:xfrm>
        </p:spPr>
        <p:txBody>
          <a:bodyPr>
            <a:normAutofit/>
          </a:bodyPr>
          <a:lstStyle/>
          <a:p>
            <a:pPr algn="ctr"/>
            <a:r>
              <a:rPr lang="en-US" sz="3200" dirty="0" smtClean="0"/>
              <a:t>Post Harvest Samples</a:t>
            </a:r>
            <a:endParaRPr lang="en-US" sz="3200" dirty="0"/>
          </a:p>
        </p:txBody>
      </p:sp>
      <p:sp>
        <p:nvSpPr>
          <p:cNvPr id="3" name="Content Placeholder 2"/>
          <p:cNvSpPr>
            <a:spLocks noGrp="1"/>
          </p:cNvSpPr>
          <p:nvPr>
            <p:ph sz="half" idx="2"/>
          </p:nvPr>
        </p:nvSpPr>
        <p:spPr>
          <a:xfrm>
            <a:off x="3466306" y="2133600"/>
            <a:ext cx="4040188" cy="3951288"/>
          </a:xfrm>
        </p:spPr>
        <p:txBody>
          <a:bodyPr/>
          <a:lstStyle/>
          <a:p>
            <a:r>
              <a:rPr lang="en-US" dirty="0" smtClean="0"/>
              <a:t>Random, across entire lot</a:t>
            </a:r>
          </a:p>
          <a:p>
            <a:r>
              <a:rPr lang="en-US" dirty="0"/>
              <a:t>Golf ball size tubers. 2-3 oz. Larger tubers </a:t>
            </a:r>
            <a:r>
              <a:rPr lang="en-US" dirty="0" smtClean="0"/>
              <a:t>don’t work!</a:t>
            </a:r>
            <a:endParaRPr lang="en-US" dirty="0"/>
          </a:p>
          <a:p>
            <a:r>
              <a:rPr lang="en-US" dirty="0"/>
              <a:t>Quality of sample picked determines quality of </a:t>
            </a:r>
            <a:r>
              <a:rPr lang="en-US" b="1" dirty="0"/>
              <a:t>Estimate </a:t>
            </a:r>
          </a:p>
          <a:p>
            <a:r>
              <a:rPr lang="en-US" dirty="0" smtClean="0"/>
              <a:t>Careful documentation</a:t>
            </a:r>
          </a:p>
          <a:p>
            <a:r>
              <a:rPr lang="en-US" dirty="0" smtClean="0"/>
              <a:t>Careful handling </a:t>
            </a:r>
          </a:p>
          <a:p>
            <a:endParaRPr lang="en-US" dirty="0"/>
          </a:p>
        </p:txBody>
      </p:sp>
      <p:pic>
        <p:nvPicPr>
          <p:cNvPr id="5" name="Content Placeholder 4"/>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481614" y="2133600"/>
            <a:ext cx="2564039" cy="3418719"/>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1066272"/>
      </p:ext>
    </p:extLst>
  </p:cSld>
  <p:clrMapOvr>
    <a:masterClrMapping/>
  </p:clrMapOvr>
  <mc:AlternateContent xmlns:mc="http://schemas.openxmlformats.org/markup-compatibility/2006" xmlns:p14="http://schemas.microsoft.com/office/powerpoint/2010/main">
    <mc:Choice Requires="p14">
      <p:transition spd="slow" p14:dur="2000" advTm="32268"/>
    </mc:Choice>
    <mc:Fallback xmlns="">
      <p:transition spd="slow" advTm="3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Sample Preparation</a:t>
            </a:r>
            <a:endParaRPr lang="en-US" dirty="0"/>
          </a:p>
        </p:txBody>
      </p:sp>
      <p:sp>
        <p:nvSpPr>
          <p:cNvPr id="3" name="Content Placeholder 2"/>
          <p:cNvSpPr>
            <a:spLocks noGrp="1"/>
          </p:cNvSpPr>
          <p:nvPr>
            <p:ph sz="half" idx="1"/>
          </p:nvPr>
        </p:nvSpPr>
        <p:spPr/>
        <p:txBody>
          <a:bodyPr/>
          <a:lstStyle/>
          <a:p>
            <a:r>
              <a:rPr lang="en-US" dirty="0" smtClean="0"/>
              <a:t>Samples received until Oct 23</a:t>
            </a:r>
          </a:p>
          <a:p>
            <a:pPr lvl="1"/>
            <a:r>
              <a:rPr lang="en-US" dirty="0" smtClean="0"/>
              <a:t>Normal harvest </a:t>
            </a:r>
            <a:endParaRPr lang="en-US" dirty="0"/>
          </a:p>
          <a:p>
            <a:pPr lvl="1"/>
            <a:r>
              <a:rPr lang="en-US" dirty="0" smtClean="0"/>
              <a:t>345 lots submitted</a:t>
            </a:r>
          </a:p>
          <a:p>
            <a:r>
              <a:rPr lang="en-US" sz="2600" dirty="0" smtClean="0"/>
              <a:t>Warm climate (70°)</a:t>
            </a:r>
          </a:p>
          <a:p>
            <a:r>
              <a:rPr lang="en-US" dirty="0" smtClean="0"/>
              <a:t>Gassed with </a:t>
            </a:r>
            <a:r>
              <a:rPr lang="en-US" dirty="0" err="1" smtClean="0"/>
              <a:t>Bromoethane</a:t>
            </a:r>
            <a:endParaRPr lang="en-US" dirty="0" smtClean="0"/>
          </a:p>
          <a:p>
            <a:r>
              <a:rPr lang="en-US" dirty="0" smtClean="0"/>
              <a:t>Shipped Oct 30</a:t>
            </a:r>
            <a:endParaRPr lang="en-US"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51250" y="3788823"/>
            <a:ext cx="3670300" cy="2752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4419600" y="1371600"/>
            <a:ext cx="3759200" cy="2819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7988607"/>
      </p:ext>
    </p:extLst>
  </p:cSld>
  <p:clrMapOvr>
    <a:masterClrMapping/>
  </p:clrMapOvr>
  <mc:AlternateContent xmlns:mc="http://schemas.openxmlformats.org/markup-compatibility/2006" xmlns:p14="http://schemas.microsoft.com/office/powerpoint/2010/main">
    <mc:Choice Requires="p14">
      <p:transition spd="slow" p14:dur="2000" advTm="33445"/>
    </mc:Choice>
    <mc:Fallback xmlns="">
      <p:transition spd="slow" advTm="3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pPr algn="l"/>
            <a:r>
              <a:rPr lang="en-US" dirty="0" smtClean="0"/>
              <a:t>              Planting</a:t>
            </a:r>
            <a:endParaRPr lang="en-US" dirty="0"/>
          </a:p>
        </p:txBody>
      </p:sp>
      <p:sp>
        <p:nvSpPr>
          <p:cNvPr id="3" name="Content Placeholder 2"/>
          <p:cNvSpPr>
            <a:spLocks noGrp="1"/>
          </p:cNvSpPr>
          <p:nvPr>
            <p:ph sz="half" idx="1"/>
          </p:nvPr>
        </p:nvSpPr>
        <p:spPr>
          <a:xfrm>
            <a:off x="457200" y="1600200"/>
            <a:ext cx="4267200" cy="4525963"/>
          </a:xfrm>
        </p:spPr>
        <p:txBody>
          <a:bodyPr/>
          <a:lstStyle/>
          <a:p>
            <a:r>
              <a:rPr lang="en-US" dirty="0" smtClean="0"/>
              <a:t>November 17 – 20</a:t>
            </a:r>
          </a:p>
          <a:p>
            <a:r>
              <a:rPr lang="en-US" dirty="0" smtClean="0"/>
              <a:t>Gibberellic dipping tank</a:t>
            </a:r>
          </a:p>
          <a:p>
            <a:r>
              <a:rPr lang="en-US" dirty="0" smtClean="0"/>
              <a:t>Wet planting conditions</a:t>
            </a:r>
          </a:p>
          <a:p>
            <a:r>
              <a:rPr lang="en-US" dirty="0" smtClean="0"/>
              <a:t>Excellent support from Alger Farms</a:t>
            </a:r>
          </a:p>
          <a:p>
            <a:endParaRPr lang="en-US" dirty="0"/>
          </a:p>
        </p:txBody>
      </p:sp>
      <p:pic>
        <p:nvPicPr>
          <p:cNvPr id="6" name="Content Placeholder 5"/>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813440" y="4038600"/>
            <a:ext cx="3119221" cy="2338998"/>
          </a:xfr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1530" y="3665008"/>
            <a:ext cx="3596414" cy="269731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1531" y="684750"/>
            <a:ext cx="3670730" cy="275304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5785" y="3542934"/>
            <a:ext cx="774910" cy="10332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1815493"/>
      </p:ext>
    </p:extLst>
  </p:cSld>
  <p:clrMapOvr>
    <a:masterClrMapping/>
  </p:clrMapOvr>
  <mc:AlternateContent xmlns:mc="http://schemas.openxmlformats.org/markup-compatibility/2006" xmlns:p14="http://schemas.microsoft.com/office/powerpoint/2010/main">
    <mc:Choice Requires="p14">
      <p:transition spd="slow" p14:dur="2000" advTm="44429"/>
    </mc:Choice>
    <mc:Fallback xmlns="">
      <p:transition spd="slow" advTm="4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272096"/>
            <a:ext cx="1066800" cy="538905"/>
          </a:xfrm>
          <a:prstGeom prst="rect">
            <a:avLst/>
          </a:prstGeom>
        </p:spPr>
      </p:pic>
      <p:cxnSp>
        <p:nvCxnSpPr>
          <p:cNvPr id="18" name="Straight Connector 17"/>
          <p:cNvCxnSpPr/>
          <p:nvPr/>
        </p:nvCxnSpPr>
        <p:spPr>
          <a:xfrm>
            <a:off x="62514" y="6629400"/>
            <a:ext cx="5334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6629400"/>
            <a:ext cx="7315200" cy="0"/>
          </a:xfrm>
          <a:prstGeom prst="line">
            <a:avLst/>
          </a:prstGeom>
          <a:ln w="50800" cmpd="thickThi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pPr algn="l"/>
            <a:r>
              <a:rPr lang="en-US" sz="2800" dirty="0" smtClean="0"/>
              <a:t>Fair Planting Weather – Wet Soil </a:t>
            </a:r>
            <a:endParaRPr lang="en-US" sz="28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28699" y="1876425"/>
            <a:ext cx="3429000" cy="2571750"/>
          </a:xfrm>
          <a:prstGeom prst="rect">
            <a:avLst/>
          </a:prstGeom>
        </p:spPr>
      </p:pic>
      <p:sp>
        <p:nvSpPr>
          <p:cNvPr id="3" name="Content Placeholder 2"/>
          <p:cNvSpPr>
            <a:spLocks noGrp="1"/>
          </p:cNvSpPr>
          <p:nvPr>
            <p:ph sz="half" idx="2"/>
          </p:nvPr>
        </p:nvSpPr>
        <p:spPr/>
        <p:txBody>
          <a:bodyPr/>
          <a:lstStyle/>
          <a:p>
            <a:endParaRPr lang="en-US" dirty="0"/>
          </a:p>
        </p:txBody>
      </p:sp>
      <p:pic>
        <p:nvPicPr>
          <p:cNvPr id="12" name="Content Placeholder 11"/>
          <p:cNvPicPr>
            <a:picLocks noGrp="1" noChangeAspect="1"/>
          </p:cNvPicPr>
          <p:nvPr>
            <p:ph sz="half" idx="1"/>
          </p:nvPr>
        </p:nvPicPr>
        <p:blipFill>
          <a:blip r:embed="rId7" cstate="print">
            <a:extLst>
              <a:ext uri="{28A0092B-C50C-407E-A947-70E740481C1C}">
                <a14:useLocalDpi xmlns:a14="http://schemas.microsoft.com/office/drawing/2010/main" val="0"/>
              </a:ext>
            </a:extLst>
          </a:blip>
          <a:stretch>
            <a:fillRect/>
          </a:stretch>
        </p:blipFill>
        <p:spPr>
          <a:xfrm>
            <a:off x="4536233" y="2895600"/>
            <a:ext cx="4211526" cy="315864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1815493"/>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28600"/>
            <a:ext cx="5029200" cy="1189038"/>
          </a:xfrm>
        </p:spPr>
        <p:txBody>
          <a:bodyPr>
            <a:normAutofit fontScale="90000"/>
          </a:bodyPr>
          <a:lstStyle/>
          <a:p>
            <a:pPr algn="l"/>
            <a:r>
              <a:rPr lang="en-US" sz="1600" dirty="0" smtClean="0"/>
              <a:t>Wet planting                       Encrusted soil, decreased emergence</a:t>
            </a:r>
            <a:br>
              <a:rPr lang="en-US" sz="1600" dirty="0" smtClean="0"/>
            </a:br>
            <a:r>
              <a:rPr lang="en-US" sz="1600" dirty="0" smtClean="0"/>
              <a:t>Rain events                          Less vigor, slower growth</a:t>
            </a:r>
            <a:br>
              <a:rPr lang="en-US" sz="1600" dirty="0" smtClean="0"/>
            </a:br>
            <a:r>
              <a:rPr lang="en-US" sz="1600" dirty="0" smtClean="0"/>
              <a:t>Cold weather events          Weeds</a:t>
            </a:r>
            <a:br>
              <a:rPr lang="en-US" sz="1600" dirty="0" smtClean="0"/>
            </a:br>
            <a:endParaRPr lang="en-US" sz="1600" dirty="0"/>
          </a:p>
        </p:txBody>
      </p:sp>
      <p:pic>
        <p:nvPicPr>
          <p:cNvPr id="6" name="Content Placeholder 5"/>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33400" y="457200"/>
            <a:ext cx="2971800" cy="2228850"/>
          </a:xfr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9332" y="1219200"/>
            <a:ext cx="3810000" cy="2857500"/>
          </a:xfrm>
          <a:prstGeom prst="rect">
            <a:avLst/>
          </a:prstGeom>
        </p:spPr>
      </p:pic>
      <p:sp>
        <p:nvSpPr>
          <p:cNvPr id="3" name="Rectangle 2"/>
          <p:cNvSpPr/>
          <p:nvPr/>
        </p:nvSpPr>
        <p:spPr>
          <a:xfrm>
            <a:off x="888669" y="661472"/>
            <a:ext cx="2225353" cy="338554"/>
          </a:xfrm>
          <a:prstGeom prst="rect">
            <a:avLst/>
          </a:prstGeom>
          <a:noFill/>
        </p:spPr>
        <p:txBody>
          <a:bodyPr wrap="none" lIns="91440" tIns="45720" rIns="91440" bIns="45720">
            <a:spAutoFit/>
          </a:bodyPr>
          <a:lstStyle/>
          <a:p>
            <a:pPr algn="ctr"/>
            <a:r>
              <a:rPr lang="en-US" sz="1600" b="0" cap="none" spc="0" dirty="0" smtClean="0">
                <a:ln w="0"/>
                <a:solidFill>
                  <a:schemeClr val="tx1"/>
                </a:solidFill>
                <a:effectLst>
                  <a:outerShdw blurRad="38100" dist="19050" dir="2700000" algn="tl" rotWithShape="0">
                    <a:schemeClr val="dk1">
                      <a:alpha val="40000"/>
                    </a:schemeClr>
                  </a:outerShdw>
                </a:effectLst>
              </a:rPr>
              <a:t>Tropical Storm Eta Nov 9</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5715001" y="1417638"/>
            <a:ext cx="1578662" cy="369332"/>
          </a:xfrm>
          <a:prstGeom prst="rect">
            <a:avLst/>
          </a:prstGeom>
          <a:noFill/>
        </p:spPr>
        <p:txBody>
          <a:bodyPr wrap="squar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Jan 4</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10" name="Picture 9"/>
          <p:cNvPicPr>
            <a:picLocks noChangeAspect="1"/>
          </p:cNvPicPr>
          <p:nvPr/>
        </p:nvPicPr>
        <p:blipFill rotWithShape="1">
          <a:blip r:embed="rId7"/>
          <a:srcRect l="54131" t="2595"/>
          <a:stretch/>
        </p:blipFill>
        <p:spPr>
          <a:xfrm>
            <a:off x="1155991" y="2868612"/>
            <a:ext cx="2294696" cy="3651940"/>
          </a:xfrm>
          <a:prstGeom prst="rect">
            <a:avLst/>
          </a:prstGeom>
        </p:spPr>
      </p:pic>
      <p:pic>
        <p:nvPicPr>
          <p:cNvPr id="13" name="Content Placeholder 12"/>
          <p:cNvPicPr>
            <a:picLocks noGrp="1" noChangeAspect="1"/>
          </p:cNvPicPr>
          <p:nvPr>
            <p:ph sz="half" idx="1"/>
          </p:nvPr>
        </p:nvPicPr>
        <p:blipFill rotWithShape="1">
          <a:blip r:embed="rId8" cstate="print">
            <a:extLst>
              <a:ext uri="{28A0092B-C50C-407E-A947-70E740481C1C}">
                <a14:useLocalDpi xmlns:a14="http://schemas.microsoft.com/office/drawing/2010/main" val="0"/>
              </a:ext>
            </a:extLst>
          </a:blip>
          <a:srcRect l="47170" t="3488"/>
          <a:stretch/>
        </p:blipFill>
        <p:spPr>
          <a:xfrm>
            <a:off x="5715000" y="3962399"/>
            <a:ext cx="2133600" cy="2923309"/>
          </a:xfrm>
        </p:spPr>
      </p:pic>
      <p:sp>
        <p:nvSpPr>
          <p:cNvPr id="12" name="Rectangle 11"/>
          <p:cNvSpPr/>
          <p:nvPr/>
        </p:nvSpPr>
        <p:spPr>
          <a:xfrm>
            <a:off x="1134304" y="3017967"/>
            <a:ext cx="2370896" cy="338554"/>
          </a:xfrm>
          <a:prstGeom prst="rect">
            <a:avLst/>
          </a:prstGeom>
          <a:noFill/>
        </p:spPr>
        <p:txBody>
          <a:bodyPr wrap="square" lIns="91440" tIns="45720" rIns="91440" bIns="45720">
            <a:spAutoFit/>
          </a:bodyPr>
          <a:lstStyle/>
          <a:p>
            <a:pPr algn="ctr"/>
            <a:r>
              <a:rPr lang="en-US" sz="1600" b="0" cap="none" spc="0" dirty="0" smtClean="0">
                <a:ln w="0"/>
                <a:solidFill>
                  <a:schemeClr val="tx1"/>
                </a:solidFill>
                <a:effectLst>
                  <a:outerShdw blurRad="38100" dist="19050" dir="2700000" algn="tl" rotWithShape="0">
                    <a:schemeClr val="dk1">
                      <a:alpha val="40000"/>
                    </a:schemeClr>
                  </a:outerShdw>
                </a:effectLst>
              </a:rPr>
              <a:t>Dec 18</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p:cNvSpPr/>
          <p:nvPr/>
        </p:nvSpPr>
        <p:spPr>
          <a:xfrm>
            <a:off x="6324600" y="4105861"/>
            <a:ext cx="710452" cy="338554"/>
          </a:xfrm>
          <a:prstGeom prst="rect">
            <a:avLst/>
          </a:prstGeom>
          <a:noFill/>
        </p:spPr>
        <p:txBody>
          <a:bodyPr wrap="none" lIns="91440" tIns="45720" rIns="91440" bIns="45720">
            <a:spAutoFit/>
          </a:bodyPr>
          <a:lstStyle/>
          <a:p>
            <a:pPr algn="ctr"/>
            <a:r>
              <a:rPr lang="en-US" sz="1600" b="0" cap="none" spc="0" dirty="0" smtClean="0">
                <a:ln w="0"/>
                <a:solidFill>
                  <a:schemeClr val="tx1"/>
                </a:solidFill>
                <a:effectLst>
                  <a:outerShdw blurRad="38100" dist="19050" dir="2700000" algn="tl" rotWithShape="0">
                    <a:schemeClr val="dk1">
                      <a:alpha val="40000"/>
                    </a:schemeClr>
                  </a:outerShdw>
                </a:effectLst>
              </a:rPr>
              <a:t>Jan 14</a:t>
            </a:r>
            <a:endParaRPr lang="en-US" sz="1600" b="0" cap="none" spc="0" dirty="0">
              <a:ln w="0"/>
              <a:solidFill>
                <a:schemeClr val="tx1"/>
              </a:solidFill>
              <a:effectLst>
                <a:outerShdw blurRad="38100" dist="19050" dir="2700000" algn="tl" rotWithShape="0">
                  <a:schemeClr val="dk1">
                    <a:alpha val="40000"/>
                  </a:schemeClr>
                </a:outerShdw>
              </a:effectLst>
            </a:endParaRP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534642" y="4625744"/>
            <a:ext cx="2258754" cy="1694066"/>
          </a:xfrm>
          <a:prstGeom prst="ellipse">
            <a:avLst/>
          </a:prstGeom>
          <a:ln>
            <a:noFill/>
          </a:ln>
          <a:effectLst>
            <a:softEdge rad="112500"/>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5466493"/>
      </p:ext>
    </p:extLst>
  </p:cSld>
  <p:clrMapOvr>
    <a:masterClrMapping/>
  </p:clrMapOvr>
  <mc:AlternateContent xmlns:mc="http://schemas.openxmlformats.org/markup-compatibility/2006" xmlns:p14="http://schemas.microsoft.com/office/powerpoint/2010/main">
    <mc:Choice Requires="p14">
      <p:transition spd="slow" p14:dur="2000" advTm="48064"/>
    </mc:Choice>
    <mc:Fallback xmlns="">
      <p:transition spd="slow" advTm="4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6722" x="3752850" y="5562600"/>
          <p14:tracePt t="37136" x="3752850" y="5568950"/>
          <p14:tracePt t="37186" x="3759200" y="5607050"/>
          <p14:tracePt t="37194" x="3759200" y="5613400"/>
          <p14:tracePt t="37211" x="3765550" y="5638800"/>
          <p14:tracePt t="37227" x="3771900" y="5664200"/>
          <p14:tracePt t="37244" x="3784600" y="5702300"/>
          <p14:tracePt t="37261" x="3790950" y="5727700"/>
          <p14:tracePt t="37277" x="3797300" y="5759450"/>
          <p14:tracePt t="37295" x="3803650" y="5803900"/>
          <p14:tracePt t="37311" x="3810000" y="5835650"/>
          <p14:tracePt t="37327" x="3816350" y="5854700"/>
          <p14:tracePt t="37345" x="3822700" y="5873750"/>
          <p14:tracePt t="37362" x="3822700" y="5899150"/>
          <p14:tracePt t="37377" x="3822700" y="5911850"/>
          <p14:tracePt t="37394" x="3822700" y="5924550"/>
          <p14:tracePt t="37411" x="3822700" y="5930900"/>
          <p14:tracePt t="37428" x="3829050" y="5943600"/>
          <p14:tracePt t="37445" x="3835400" y="5975350"/>
          <p14:tracePt t="37461" x="3835400" y="6007100"/>
          <p14:tracePt t="37477" x="3848100" y="6038850"/>
          <p14:tracePt t="37494" x="3854450" y="6076950"/>
          <p14:tracePt t="37511" x="3879850" y="6146800"/>
          <p14:tracePt t="37527" x="3892550" y="6184900"/>
          <p14:tracePt t="37545" x="3911600" y="6235700"/>
          <p14:tracePt t="37561" x="3937000" y="6286500"/>
          <p14:tracePt t="37577" x="3956050" y="6330950"/>
          <p14:tracePt t="37594" x="3987800" y="6356350"/>
          <p14:tracePt t="37611" x="4019550" y="6388100"/>
          <p14:tracePt t="37628" x="4044950" y="6413500"/>
          <p14:tracePt t="37644" x="4076700" y="6438900"/>
          <p14:tracePt t="37661" x="4121150" y="6477000"/>
          <p14:tracePt t="37663" x="4140200" y="6496050"/>
          <p14:tracePt t="37677" x="4165600" y="6521450"/>
          <p14:tracePt t="37694" x="4235450" y="6578600"/>
          <p14:tracePt t="37711" x="4279900" y="6623050"/>
          <p14:tracePt t="37728" x="4311650" y="6642100"/>
          <p14:tracePt t="37744" x="4343400" y="6667500"/>
          <p14:tracePt t="37761" x="4381500" y="6686550"/>
          <p14:tracePt t="37777" x="4432300" y="6699250"/>
          <p14:tracePt t="37795" x="4476750" y="6718300"/>
          <p14:tracePt t="37811" x="4527550" y="6737350"/>
          <p14:tracePt t="37828" x="4591050" y="6743700"/>
          <p14:tracePt t="37844" x="4654550" y="6756400"/>
          <p14:tracePt t="37862" x="4699000" y="6756400"/>
          <p14:tracePt t="37877" x="4730750" y="6756400"/>
          <p14:tracePt t="37879" x="4743450" y="6756400"/>
          <p14:tracePt t="37894" x="4749800" y="6756400"/>
          <p14:tracePt t="37911" x="4768850" y="6750050"/>
          <p14:tracePt t="37929" x="4775200" y="6743700"/>
          <p14:tracePt t="37945" x="4787900" y="6731000"/>
          <p14:tracePt t="37961" x="4806950" y="6711950"/>
          <p14:tracePt t="37978" x="4832350" y="6686550"/>
          <p14:tracePt t="37994" x="4876800" y="6654800"/>
          <p14:tracePt t="38011" x="4914900" y="6629400"/>
          <p14:tracePt t="38027" x="4953000" y="6597650"/>
          <p14:tracePt t="38045" x="4984750" y="6578600"/>
          <p14:tracePt t="38046" x="4997450" y="6572250"/>
          <p14:tracePt t="38061" x="5003800" y="6565900"/>
          <p14:tracePt t="38077" x="5022850" y="6546850"/>
          <p14:tracePt t="38080" x="5041900" y="6534150"/>
          <p14:tracePt t="38095" x="5060950" y="6502400"/>
          <p14:tracePt t="38112" x="5092700" y="6457950"/>
          <p14:tracePt t="38128" x="5124450" y="6400800"/>
          <p14:tracePt t="38145" x="5175250" y="6330950"/>
          <p14:tracePt t="38161" x="5219700" y="6248400"/>
          <p14:tracePt t="38178" x="5264150" y="6165850"/>
          <p14:tracePt t="38195" x="5314950" y="6083300"/>
          <p14:tracePt t="38211" x="5353050" y="6007100"/>
          <p14:tracePt t="38227" x="5384800" y="5937250"/>
          <p14:tracePt t="38245" x="5410200" y="5873750"/>
          <p14:tracePt t="38247" x="5422900" y="5848350"/>
          <p14:tracePt t="38261" x="5429250" y="5829300"/>
          <p14:tracePt t="38277" x="5429250" y="5772150"/>
          <p14:tracePt t="38279" x="5435600" y="5746750"/>
          <p14:tracePt t="38295" x="5441950" y="5689600"/>
          <p14:tracePt t="38311" x="5441950" y="5638800"/>
          <p14:tracePt t="38327" x="5441950" y="5594350"/>
          <p14:tracePt t="38345" x="5441950" y="5549900"/>
          <p14:tracePt t="38362" x="5441950" y="5499100"/>
          <p14:tracePt t="38378" x="5441950" y="5441950"/>
          <p14:tracePt t="38395" x="5441950" y="5391150"/>
          <p14:tracePt t="38411" x="5441950" y="5340350"/>
          <p14:tracePt t="38429" x="5435600" y="5289550"/>
          <p14:tracePt t="38445" x="5429250" y="5232400"/>
          <p14:tracePt t="38447" x="5429250" y="5213350"/>
          <p14:tracePt t="38461" x="5422900" y="5187950"/>
          <p14:tracePt t="38478" x="5410200" y="5124450"/>
          <p14:tracePt t="38495" x="5397500" y="5067300"/>
          <p14:tracePt t="38498" x="5397500" y="5041900"/>
          <p14:tracePt t="38511" x="5378450" y="4984750"/>
          <p14:tracePt t="38527" x="5359400" y="4946650"/>
          <p14:tracePt t="38545" x="5346700" y="4895850"/>
          <p14:tracePt t="38561" x="5314950" y="4845050"/>
          <p14:tracePt t="38577" x="5295900" y="4794250"/>
          <p14:tracePt t="38595" x="5264150" y="4737100"/>
          <p14:tracePt t="38612" x="5238750" y="4679950"/>
          <p14:tracePt t="38628" x="5200650" y="4622800"/>
          <p14:tracePt t="38645" x="5168900" y="4565650"/>
          <p14:tracePt t="38647" x="5149850" y="4540250"/>
          <p14:tracePt t="38661" x="5124450" y="4514850"/>
          <p14:tracePt t="38679" x="5080000" y="4451350"/>
          <p14:tracePt t="38694" x="5054600" y="4432300"/>
          <p14:tracePt t="38711" x="5010150" y="4394200"/>
          <p14:tracePt t="38728" x="4972050" y="4368800"/>
          <p14:tracePt t="38744" x="4921250" y="4349750"/>
          <p14:tracePt t="38761" x="4857750" y="4337050"/>
          <p14:tracePt t="38777" x="4762500" y="4324350"/>
          <p14:tracePt t="38794" x="4635500" y="4318000"/>
          <p14:tracePt t="38811" x="4508500" y="4311650"/>
          <p14:tracePt t="38827" x="4381500" y="4311650"/>
          <p14:tracePt t="38845" x="4254500" y="4311650"/>
          <p14:tracePt t="38862" x="4108450" y="4318000"/>
          <p14:tracePt t="38880" x="4019550" y="4330700"/>
          <p14:tracePt t="38894" x="3981450" y="4330700"/>
          <p14:tracePt t="38911" x="3924300" y="4356100"/>
          <p14:tracePt t="38928" x="3886200" y="4375150"/>
          <p14:tracePt t="38945" x="3854450" y="4406900"/>
          <p14:tracePt t="38961" x="3835400" y="4432300"/>
          <p14:tracePt t="38978" x="3810000" y="4464050"/>
          <p14:tracePt t="38994" x="3784600" y="4489450"/>
          <p14:tracePt t="39011" x="3765550" y="4521200"/>
          <p14:tracePt t="39027" x="3740150" y="4565650"/>
          <p14:tracePt t="39045" x="3708400" y="4610100"/>
          <p14:tracePt t="39061" x="3689350" y="4648200"/>
          <p14:tracePt t="39063" x="3676650" y="4667250"/>
          <p14:tracePt t="39077" x="3670300" y="4692650"/>
          <p14:tracePt t="39095" x="3644900" y="4756150"/>
          <p14:tracePt t="39112" x="3625850" y="4826000"/>
          <p14:tracePt t="39128" x="3606800" y="4889500"/>
          <p14:tracePt t="39145" x="3594100" y="4959350"/>
          <p14:tracePt t="39161" x="3581400" y="5029200"/>
          <p14:tracePt t="39179" x="3568700" y="5111750"/>
          <p14:tracePt t="39195" x="3562350" y="5194300"/>
          <p14:tracePt t="39245" x="3549650" y="5435600"/>
          <p14:tracePt t="39273" x="3549650" y="5600700"/>
          <p14:tracePt t="39303" x="3556000" y="5784850"/>
          <p14:tracePt t="39383" x="3651250" y="6153150"/>
          <p14:tracePt t="39412" x="3714750" y="6273800"/>
          <p14:tracePt t="39444" x="3816350" y="6419850"/>
          <p14:tracePt t="39461" x="3873500" y="6496050"/>
          <p14:tracePt t="39477" x="3911600" y="6553200"/>
          <p14:tracePt t="39494" x="3962400" y="6610350"/>
          <p14:tracePt t="39495" x="3994150" y="6629400"/>
          <p14:tracePt t="39511" x="4051300" y="6673850"/>
          <p14:tracePt t="39527" x="4102100" y="6705600"/>
          <p14:tracePt t="39544" x="4171950" y="6737350"/>
          <p14:tracePt t="39561" x="4241800" y="6756400"/>
          <p14:tracePt t="39577" x="4298950" y="6769100"/>
          <p14:tracePt t="39594" x="4349750" y="6781800"/>
          <p14:tracePt t="39611" x="4425950" y="6788150"/>
          <p14:tracePt t="39627" x="4502150" y="6807200"/>
          <p14:tracePt t="39644" x="4572000" y="6813550"/>
          <p14:tracePt t="39661" x="4641850" y="6813550"/>
          <p14:tracePt t="39677" x="4673600" y="6813550"/>
          <p14:tracePt t="39694" x="4718050" y="6794500"/>
          <p14:tracePt t="39711" x="4737100" y="6775450"/>
          <p14:tracePt t="39727" x="4749800" y="6756400"/>
          <p14:tracePt t="39744" x="4762500" y="6737350"/>
          <p14:tracePt t="39761" x="4775200" y="6711950"/>
          <p14:tracePt t="39777" x="4781550" y="6686550"/>
          <p14:tracePt t="39795" x="4781550" y="6654800"/>
          <p14:tracePt t="39812" x="4787900" y="6629400"/>
          <p14:tracePt t="39827" x="4794250" y="6610350"/>
          <p14:tracePt t="39845" x="4794250" y="6578600"/>
          <p14:tracePt t="39862" x="4794250" y="6540500"/>
          <p14:tracePt t="39878" x="4787900" y="6515100"/>
          <p14:tracePt t="39894" x="4781550" y="6502400"/>
          <p14:tracePt t="39895" x="4781550" y="6489700"/>
          <p14:tracePt t="39911" x="4775200" y="6464300"/>
          <p14:tracePt t="39927" x="4768850" y="6457950"/>
          <p14:tracePt t="39944" x="4768850" y="6451600"/>
          <p14:tracePt t="39961" x="4762500" y="6438900"/>
          <p14:tracePt t="39977" x="4762500" y="6432550"/>
          <p14:tracePt t="40152" x="4762500" y="6426200"/>
          <p14:tracePt t="40162" x="4756150" y="6426200"/>
          <p14:tracePt t="40177" x="4756150" y="6413500"/>
          <p14:tracePt t="40194" x="4756150" y="6407150"/>
          <p14:tracePt t="40216" x="4756150" y="6400800"/>
          <p14:tracePt t="40240" x="4756150" y="6394450"/>
          <p14:tracePt t="40253" x="4756150" y="6388100"/>
          <p14:tracePt t="40264" x="4756150" y="6381750"/>
          <p14:tracePt t="40277" x="4756150" y="6369050"/>
          <p14:tracePt t="40295" x="4756150" y="6350000"/>
          <p14:tracePt t="40312" x="4756150" y="6318250"/>
          <p14:tracePt t="40327" x="4756150" y="6292850"/>
          <p14:tracePt t="40345" x="4762500" y="6267450"/>
          <p14:tracePt t="40361" x="4762500" y="6229350"/>
          <p14:tracePt t="40379" x="4762500" y="6191250"/>
          <p14:tracePt t="40394" x="4768850" y="6146800"/>
          <p14:tracePt t="40411" x="4775200" y="6108700"/>
          <p14:tracePt t="40427" x="4781550" y="6076950"/>
          <p14:tracePt t="40444" x="4781550" y="6038850"/>
          <p14:tracePt t="40461" x="4787900" y="6000750"/>
          <p14:tracePt t="40462" x="4794250" y="5988050"/>
          <p14:tracePt t="40477" x="4794250" y="5969000"/>
          <p14:tracePt t="40494" x="4800600" y="5937250"/>
          <p14:tracePt t="40496" x="4800600" y="5918200"/>
          <p14:tracePt t="40511" x="4800600" y="5886450"/>
          <p14:tracePt t="40527" x="4806950" y="5848350"/>
          <p14:tracePt t="40545" x="4806950" y="5816600"/>
          <p14:tracePt t="40562" x="4813300" y="5778500"/>
          <p14:tracePt t="40577" x="4813300" y="5746750"/>
          <p14:tracePt t="40595" x="4819650" y="5708650"/>
          <p14:tracePt t="40611" x="4819650" y="5670550"/>
          <p14:tracePt t="40628" x="4819650" y="5632450"/>
          <p14:tracePt t="40631" x="4819650" y="5619750"/>
          <p14:tracePt t="40644" x="4826000" y="5600700"/>
          <p14:tracePt t="40661" x="4826000" y="5562600"/>
          <p14:tracePt t="40677" x="4826000" y="5537200"/>
          <p14:tracePt t="40679" x="4826000" y="5530850"/>
          <p14:tracePt t="40694" x="4826000" y="5518150"/>
          <p14:tracePt t="40711" x="4832350" y="5480050"/>
          <p14:tracePt t="40727" x="4832350" y="5461000"/>
          <p14:tracePt t="40744" x="4832350" y="5435600"/>
          <p14:tracePt t="40761" x="4832350" y="5410200"/>
          <p14:tracePt t="40777" x="4832350" y="5391150"/>
          <p14:tracePt t="40795" x="4832350" y="5359400"/>
          <p14:tracePt t="40812" x="4832350" y="5340350"/>
          <p14:tracePt t="40827" x="4832350" y="5314950"/>
          <p14:tracePt t="40845" x="4832350" y="5289550"/>
          <p14:tracePt t="40861" x="4838700" y="5264150"/>
          <p14:tracePt t="40862" x="4838700" y="5245100"/>
          <p14:tracePt t="40879" x="4838700" y="5219700"/>
          <p14:tracePt t="40894" x="4845050" y="5200650"/>
          <p14:tracePt t="40911" x="4857750" y="5149850"/>
          <p14:tracePt t="40927" x="4857750" y="5111750"/>
          <p14:tracePt t="40944" x="4864100" y="5080000"/>
          <p14:tracePt t="40960" x="4870450" y="5041900"/>
          <p14:tracePt t="40977" x="4876800" y="5003800"/>
          <p14:tracePt t="40994" x="4883150" y="4953000"/>
          <p14:tracePt t="41010" x="4889500" y="4914900"/>
          <p14:tracePt t="41027" x="4889500" y="4876800"/>
          <p14:tracePt t="41044" x="4895850" y="4845050"/>
          <p14:tracePt t="41061" x="4895850" y="4813300"/>
          <p14:tracePt t="41077" x="4895850" y="4794250"/>
          <p14:tracePt t="41078" x="4895850" y="4775200"/>
          <p14:tracePt t="41094" x="4895850" y="4762500"/>
          <p14:tracePt t="41110" x="4895850" y="4743450"/>
          <p14:tracePt t="41127" x="4895850" y="4737100"/>
          <p14:tracePt t="41144" x="4895850" y="4724400"/>
          <p14:tracePt t="41295" x="4889500" y="4724400"/>
          <p14:tracePt t="41335" x="4883150" y="4724400"/>
          <p14:tracePt t="41343" x="4883150" y="4730750"/>
          <p14:tracePt t="41351" x="4876800" y="4730750"/>
          <p14:tracePt t="41360" x="4876800" y="4737100"/>
          <p14:tracePt t="41378" x="4870450" y="4743450"/>
          <p14:tracePt t="41394" x="4864100" y="4749800"/>
          <p14:tracePt t="41411" x="4864100" y="4756150"/>
          <p14:tracePt t="41431" x="4864100" y="4762500"/>
          <p14:tracePt t="41528" x="4857750" y="4762500"/>
          <p14:tracePt t="41544" x="4851400" y="4768850"/>
          <p14:tracePt t="41555" x="4851400" y="4775200"/>
          <p14:tracePt t="41569" x="4851400" y="4781550"/>
          <p14:tracePt t="42016" x="4845050" y="4781550"/>
          <p14:tracePt t="42048" x="4838700" y="4781550"/>
          <p14:tracePt t="42058" x="4826000" y="4781550"/>
          <p14:tracePt t="42071" x="4800600" y="4781550"/>
          <p14:tracePt t="42082" x="4787900" y="4781550"/>
          <p14:tracePt t="42095" x="4775200" y="4781550"/>
          <p14:tracePt t="42111" x="4743450" y="4781550"/>
          <p14:tracePt t="42128" x="4705350" y="4775200"/>
          <p14:tracePt t="42145" x="4673600" y="4775200"/>
          <p14:tracePt t="42161" x="4654550" y="4768850"/>
          <p14:tracePt t="42178" x="4622800" y="4768850"/>
          <p14:tracePt t="42195" x="4610100" y="4762500"/>
          <p14:tracePt t="42211" x="4603750" y="4762500"/>
          <p14:tracePt t="42256" x="4597400" y="4762500"/>
          <p14:tracePt t="42304" x="4591050" y="4762500"/>
          <p14:tracePt t="42320" x="4584700" y="4762500"/>
          <p14:tracePt t="43240" x="4591050" y="4762500"/>
          <p14:tracePt t="43252" x="4597400" y="4762500"/>
          <p14:tracePt t="43265" x="4616450" y="4762500"/>
          <p14:tracePt t="43277" x="4629150" y="4762500"/>
          <p14:tracePt t="43295" x="4635500" y="4762500"/>
          <p14:tracePt t="43352" x="4641850" y="4762500"/>
          <p14:tracePt t="43376" x="4648200" y="4762500"/>
          <p14:tracePt t="43393" x="4654550" y="4762500"/>
          <p14:tracePt t="43404" x="4660900" y="4762500"/>
          <p14:tracePt t="43415" x="4673600" y="4762500"/>
          <p14:tracePt t="43427" x="4692650" y="4762500"/>
          <p14:tracePt t="43444" x="4711700" y="4762500"/>
          <p14:tracePt t="43461" x="4743450" y="4762500"/>
          <p14:tracePt t="43477" x="4768850" y="4762500"/>
          <p14:tracePt t="43494" x="4787900" y="4762500"/>
          <p14:tracePt t="43511" x="4806950" y="4762500"/>
          <p14:tracePt t="43527" x="4819650" y="4762500"/>
          <p14:tracePt t="43545" x="4832350" y="4762500"/>
          <p14:tracePt t="43561" x="4845050" y="4762500"/>
          <p14:tracePt t="43578" x="4870450" y="4756150"/>
          <p14:tracePt t="43595" x="4895850" y="4756150"/>
          <p14:tracePt t="43612" x="4927600" y="4756150"/>
          <p14:tracePt t="43627" x="4953000" y="4756150"/>
          <p14:tracePt t="43644" x="4984750" y="4756150"/>
          <p14:tracePt t="43661" x="4997450" y="4756150"/>
          <p14:tracePt t="43677" x="5003800" y="4756150"/>
          <p14:tracePt t="43694" x="5010150" y="4756150"/>
          <p14:tracePt t="43928" x="5003800" y="4756150"/>
          <p14:tracePt t="43940" x="4997450" y="4756150"/>
          <p14:tracePt t="43953" x="4984750" y="4756150"/>
          <p14:tracePt t="43965" x="4978400" y="4749800"/>
          <p14:tracePt t="43977" x="4946650" y="4743450"/>
          <p14:tracePt t="43994" x="4921250" y="4743450"/>
          <p14:tracePt t="44011" x="4895850" y="4743450"/>
          <p14:tracePt t="44027" x="4876800" y="4737100"/>
          <p14:tracePt t="44045" x="4857750" y="4737100"/>
          <p14:tracePt t="44046" x="4845050" y="4737100"/>
          <p14:tracePt t="44061" x="4838700" y="4737100"/>
          <p14:tracePt t="44078" x="4826000" y="4737100"/>
          <p14:tracePt t="44080" x="4819650" y="4737100"/>
          <p14:tracePt t="44095" x="4800600" y="4737100"/>
          <p14:tracePt t="44111" x="4787900" y="4737100"/>
          <p14:tracePt t="44127" x="4775200" y="4737100"/>
          <p14:tracePt t="44144" x="4756150" y="4737100"/>
          <p14:tracePt t="44161" x="4730750" y="4737100"/>
          <p14:tracePt t="44178" x="4718050" y="4737100"/>
          <p14:tracePt t="44195" x="4711700" y="4737100"/>
          <p14:tracePt t="44211" x="4705350" y="4737100"/>
          <p14:tracePt t="44228" x="4699000" y="4737100"/>
          <p14:tracePt t="44244" x="4692650" y="4737100"/>
          <p14:tracePt t="44265" x="4692650" y="4743450"/>
          <p14:tracePt t="46343"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Leaf </a:t>
            </a:r>
            <a:r>
              <a:rPr lang="en-US" sz="3600" dirty="0" smtClean="0"/>
              <a:t>Picking/Testing</a:t>
            </a:r>
            <a:endParaRPr lang="en-US" sz="3600" dirty="0"/>
          </a:p>
        </p:txBody>
      </p:sp>
      <p:sp>
        <p:nvSpPr>
          <p:cNvPr id="3" name="Content Placeholder 2"/>
          <p:cNvSpPr>
            <a:spLocks noGrp="1"/>
          </p:cNvSpPr>
          <p:nvPr>
            <p:ph sz="half" idx="1"/>
          </p:nvPr>
        </p:nvSpPr>
        <p:spPr>
          <a:xfrm>
            <a:off x="457200" y="1600200"/>
            <a:ext cx="4038600" cy="4800600"/>
          </a:xfrm>
        </p:spPr>
        <p:txBody>
          <a:bodyPr>
            <a:normAutofit/>
          </a:bodyPr>
          <a:lstStyle/>
          <a:p>
            <a:r>
              <a:rPr lang="en-US" dirty="0" smtClean="0"/>
              <a:t>ELISA Leaf </a:t>
            </a:r>
            <a:r>
              <a:rPr lang="en-US" dirty="0"/>
              <a:t>testing</a:t>
            </a:r>
          </a:p>
          <a:p>
            <a:r>
              <a:rPr lang="en-US" dirty="0"/>
              <a:t>Latent varieties (required)</a:t>
            </a:r>
          </a:p>
          <a:p>
            <a:r>
              <a:rPr lang="en-US" dirty="0"/>
              <a:t>Requested lots (ID, </a:t>
            </a:r>
            <a:r>
              <a:rPr lang="en-US" dirty="0" smtClean="0"/>
              <a:t>CO, self)</a:t>
            </a:r>
            <a:endParaRPr lang="en-US" dirty="0"/>
          </a:p>
          <a:p>
            <a:r>
              <a:rPr lang="en-US" dirty="0" smtClean="0"/>
              <a:t>64 </a:t>
            </a:r>
            <a:r>
              <a:rPr lang="en-US" dirty="0"/>
              <a:t>lots </a:t>
            </a:r>
          </a:p>
          <a:p>
            <a:pPr lvl="1"/>
            <a:r>
              <a:rPr lang="en-US" dirty="0"/>
              <a:t>approx. </a:t>
            </a:r>
            <a:r>
              <a:rPr lang="en-US" dirty="0" smtClean="0"/>
              <a:t>21,000 leaves</a:t>
            </a:r>
          </a:p>
          <a:p>
            <a:pPr marL="0" indent="0">
              <a:buNone/>
            </a:pPr>
            <a:endParaRPr lang="en-US" dirty="0"/>
          </a:p>
        </p:txBody>
      </p:sp>
      <p:pic>
        <p:nvPicPr>
          <p:cNvPr id="5" name="Content Placeholder 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4772025" y="988219"/>
            <a:ext cx="3028950" cy="2271712"/>
          </a:xfr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8922" y="3189345"/>
            <a:ext cx="4495800" cy="33718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8233321"/>
      </p:ext>
    </p:extLst>
  </p:cSld>
  <p:clrMapOvr>
    <a:masterClrMapping/>
  </p:clrMapOvr>
  <mc:AlternateContent xmlns:mc="http://schemas.openxmlformats.org/markup-compatibility/2006" xmlns:p14="http://schemas.microsoft.com/office/powerpoint/2010/main">
    <mc:Choice Requires="p14">
      <p:transition spd="slow" p14:dur="2000" advTm="26166"/>
    </mc:Choice>
    <mc:Fallback xmlns="">
      <p:transition spd="slow" advTm="2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6893</TotalTime>
  <Words>1817</Words>
  <Application>Microsoft Office PowerPoint</Application>
  <PresentationFormat>On-screen Show (4:3)</PresentationFormat>
  <Paragraphs>379</Paragraphs>
  <Slides>35</Slides>
  <Notes>35</Notes>
  <HiddenSlides>0</HiddenSlides>
  <MMClips>32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Times New Roman</vt:lpstr>
      <vt:lpstr>Office Theme</vt:lpstr>
      <vt:lpstr>2020 Crop  Winter Test Summary  North Dakota Certified Seed Potatoes </vt:lpstr>
      <vt:lpstr>1. Theory of Winter Testing 2. Planting 3. Inspection 4. Data Summary 5. Questions/Discussion </vt:lpstr>
      <vt:lpstr>Why?</vt:lpstr>
      <vt:lpstr>What?</vt:lpstr>
      <vt:lpstr>Sample Preparation</vt:lpstr>
      <vt:lpstr>              Planting</vt:lpstr>
      <vt:lpstr>Fair Planting Weather – Wet Soil </vt:lpstr>
      <vt:lpstr>Wet planting                       Encrusted soil, decreased emergence Rain events                          Less vigor, slower growth Cold weather events          Weeds </vt:lpstr>
      <vt:lpstr>Leaf Picking/Testing</vt:lpstr>
      <vt:lpstr>Leaf Testing (cont)</vt:lpstr>
      <vt:lpstr>Inspections</vt:lpstr>
      <vt:lpstr>Weeds and Emergence</vt:lpstr>
      <vt:lpstr>PowerPoint Presentation</vt:lpstr>
      <vt:lpstr>PowerPoint Presentation</vt:lpstr>
      <vt:lpstr>PowerPoint Presentation</vt:lpstr>
      <vt:lpstr>PowerPoint Presentation</vt:lpstr>
      <vt:lpstr>Immuno-strip Testing for PVY and PVYN</vt:lpstr>
      <vt:lpstr>Recertification Eligibility 345 Lots: 7,411 acres: 5,985 Eligible; 1,426 Ineligible</vt:lpstr>
      <vt:lpstr>Reds: 95 Lots; 2,031 Acres 1,686 Acres Eligible, 345 Acres Ineligible</vt:lpstr>
      <vt:lpstr>Russets: 118 Lots; 3,118 Acres 2,200 Acres Eligible, 918 Acres Ineligible</vt:lpstr>
      <vt:lpstr>Whites: 103 Lots; 1,963 Acres 1,844 Acres Eligible, 85 Acres Ineligible</vt:lpstr>
      <vt:lpstr>Specialties: 29 Lots; 333 Acres 255 Acres Eligible, 78 Acres Ineligible</vt:lpstr>
      <vt:lpstr>Acres Eligible Comparison by Type</vt:lpstr>
      <vt:lpstr>PowerPoint Presentation</vt:lpstr>
      <vt:lpstr>PowerPoint Presentation</vt:lpstr>
      <vt:lpstr>Comparison over Years</vt:lpstr>
      <vt:lpstr>Cooperating Grower Review</vt:lpstr>
      <vt:lpstr>Comments and Results</vt:lpstr>
      <vt:lpstr>Results and Comments</vt:lpstr>
      <vt:lpstr>Interpretation/Management</vt:lpstr>
      <vt:lpstr>Interpretation/Management (cont.)</vt:lpstr>
      <vt:lpstr>Questions Discussion</vt:lpstr>
      <vt:lpstr>PowerPoint Presentation</vt:lpstr>
      <vt:lpstr>Development North West of land owned by NDCSPGA</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Sera Axtman</dc:creator>
  <cp:lastModifiedBy>Sera Axtman</cp:lastModifiedBy>
  <cp:revision>269</cp:revision>
  <cp:lastPrinted>2021-02-05T22:42:22Z</cp:lastPrinted>
  <dcterms:created xsi:type="dcterms:W3CDTF">2016-08-19T20:12:12Z</dcterms:created>
  <dcterms:modified xsi:type="dcterms:W3CDTF">2021-02-08T17:55:03Z</dcterms:modified>
</cp:coreProperties>
</file>